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24384000" cy="13716000"/>
  <p:notesSz cx="6858000" cy="9144000"/>
  <p:embeddedFontLst>
    <p:embeddedFont>
      <p:font typeface="나눔명조" panose="02020603020101020101" pitchFamily="18" charset="-127"/>
      <p:regular r:id="rId18"/>
      <p:bold r:id="rId19"/>
    </p:embeddedFont>
    <p:embeddedFont>
      <p:font typeface="Noto Sans KR" panose="020B0500000000000000" pitchFamily="34" charset="-128"/>
      <p:regular r:id="rId20"/>
      <p:bold r:id="rId21"/>
    </p:embeddedFont>
    <p:embeddedFont>
      <p:font typeface="Avenir Next Medium" panose="020B0503020202020204" pitchFamily="34" charset="0"/>
      <p:regular r:id="rId22"/>
      <p:italic r:id="rId23"/>
    </p:embeddedFont>
    <p:embeddedFont>
      <p:font typeface="Avenir Next Regular" panose="020B0503020202020204" pitchFamily="34" charset="0"/>
      <p:regular r:id="rId24"/>
      <p:bold r:id="rId25"/>
      <p:italic r:id="rId26"/>
      <p:boldItalic r:id="rId27"/>
    </p:embeddedFont>
    <p:embeddedFont>
      <p:font typeface="AvenirNext-DemiBold" panose="020B0503020202020204" pitchFamily="34" charset="0"/>
      <p:regular r:id="rId28"/>
      <p:bold r:id="rId29"/>
      <p:italic r:id="rId30"/>
    </p:embeddedFont>
    <p:embeddedFont>
      <p:font typeface="Canela Bold" pitchFamily="2" charset="0"/>
      <p:bold r:id="rId31"/>
      <p:italic r:id="rId32"/>
    </p:embeddedFont>
    <p:embeddedFont>
      <p:font typeface="Canela Deck Regular" pitchFamily="2" charset="0"/>
      <p:regular r:id="rId33"/>
      <p:bold r:id="rId34"/>
      <p:italic r:id="rId35"/>
      <p:boldItalic r:id="rId36"/>
    </p:embeddedFont>
    <p:embeddedFont>
      <p:font typeface="Canela Regular" pitchFamily="2" charset="0"/>
      <p:regular r:id="rId37"/>
      <p:bold r:id="rId38"/>
      <p:italic r:id="rId39"/>
      <p:boldItalic r:id="rId40"/>
    </p:embeddedFont>
    <p:embeddedFont>
      <p:font typeface="Canela Text Regular" pitchFamily="2" charset="0"/>
      <p:regular r:id="rId41"/>
      <p:bold r:id="rId42"/>
      <p:italic r:id="rId43"/>
      <p:boldItalic r:id="rId44"/>
    </p:embeddedFont>
    <p:embeddedFont>
      <p:font typeface="Libre Caslon Display Regular" pitchFamily="2" charset="0"/>
      <p:regular r:id="rId45"/>
    </p:embeddedFont>
    <p:embeddedFont>
      <p:font typeface="Quentin" panose="02000506000000020002" pitchFamily="2" charset="0"/>
      <p:regular r:id="rId46"/>
    </p:embeddedFont>
    <p:embeddedFont>
      <p:font typeface="Source Sans Pro" panose="020B0503030403020204" pitchFamily="34" charset="0"/>
      <p:regular r:id="rId47"/>
      <p:bold r:id="rId48"/>
      <p:italic r:id="rId49"/>
      <p:boldItalic r:id="rId50"/>
    </p:embeddedFont>
    <p:embeddedFont>
      <p:font typeface="Source Sans Pro SemiBold" panose="020B0503030403020204" pitchFamily="34" charset="0"/>
      <p:regular r:id="rId51"/>
      <p:bold r:id="rId52"/>
      <p:italic r:id="rId53"/>
      <p:boldItalic r:id="rId54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4572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9144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13716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18288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22860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27432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32004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36576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1320"/>
    <a:srgbClr val="8B8C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71091"/>
              <a:satOff val="15926"/>
              <a:lumOff val="22314"/>
            </a:schemeClr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45B43B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45B43B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FBD17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AvenirNext-DemiBold"/>
          <a:ea typeface="AvenirNext-DemiBold"/>
          <a:cs typeface="AvenirNext-Demi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Next-DemiBold"/>
          <a:ea typeface="AvenirNext-DemiBold"/>
          <a:cs typeface="AvenirNext-Demi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77"/>
    <p:restoredTop sz="94676"/>
  </p:normalViewPr>
  <p:slideViewPr>
    <p:cSldViewPr snapToGrid="0" snapToObjects="1">
      <p:cViewPr varScale="1">
        <p:scale>
          <a:sx n="53" d="100"/>
          <a:sy n="53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font" Target="fonts/font25.fntdata"/><Relationship Id="rId47" Type="http://schemas.openxmlformats.org/officeDocument/2006/relationships/font" Target="fonts/font30.fntdata"/><Relationship Id="rId50" Type="http://schemas.openxmlformats.org/officeDocument/2006/relationships/font" Target="fonts/font33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2.fntdata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font" Target="fonts/font23.fntdata"/><Relationship Id="rId45" Type="http://schemas.openxmlformats.org/officeDocument/2006/relationships/font" Target="fonts/font28.fntdata"/><Relationship Id="rId53" Type="http://schemas.openxmlformats.org/officeDocument/2006/relationships/font" Target="fonts/font36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font" Target="fonts/font26.fntdata"/><Relationship Id="rId48" Type="http://schemas.openxmlformats.org/officeDocument/2006/relationships/font" Target="fonts/font31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3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Relationship Id="rId46" Type="http://schemas.openxmlformats.org/officeDocument/2006/relationships/font" Target="fonts/font29.fntdata"/><Relationship Id="rId20" Type="http://schemas.openxmlformats.org/officeDocument/2006/relationships/font" Target="fonts/font3.fntdata"/><Relationship Id="rId41" Type="http://schemas.openxmlformats.org/officeDocument/2006/relationships/font" Target="fonts/font24.fntdata"/><Relationship Id="rId54" Type="http://schemas.openxmlformats.org/officeDocument/2006/relationships/font" Target="fonts/font3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49" Type="http://schemas.openxmlformats.org/officeDocument/2006/relationships/font" Target="fonts/font32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font" Target="fonts/font14.fntdata"/><Relationship Id="rId44" Type="http://schemas.openxmlformats.org/officeDocument/2006/relationships/font" Target="fonts/font27.fntdata"/><Relationship Id="rId52" Type="http://schemas.openxmlformats.org/officeDocument/2006/relationships/font" Target="fonts/font35.fntdata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_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ko-KR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3.3617899999999999E-2"/>
          <c:y val="7.9474100000000006E-2"/>
          <c:w val="0.96138199999999996"/>
          <c:h val="0.8478179999999999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rgbClr val="414BFC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4000" b="1" i="0" u="none" strike="noStrike">
                    <a:solidFill>
                      <a:srgbClr val="414BFC"/>
                    </a:solidFill>
                    <a:latin typeface="Helvetica"/>
                  </a:defRPr>
                </a:pPr>
                <a:endParaRPr lang="ko-Kore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Sheet1!$B$1:$B$1</c:f>
              <c:strCache>
                <c:ptCount val="1"/>
              </c:strCache>
            </c:strRef>
          </c:cat>
          <c:val>
            <c:numRef>
              <c:f>Sheet1!$B$2:$B$2</c:f>
              <c:numCache>
                <c:formatCode>General</c:formatCode>
                <c:ptCount val="1"/>
                <c:pt idx="0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889-0B49-BB7A-DE2B0894EA7C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rgbClr val="414BFC">
                <a:alpha val="70000"/>
              </a:srgbClr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 b="1" i="0" u="none" strike="noStrike">
                    <a:solidFill>
                      <a:srgbClr val="535353"/>
                    </a:solidFill>
                    <a:latin typeface="Helvetica"/>
                  </a:defRPr>
                </a:pPr>
                <a:endParaRPr lang="ko-Kore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Sheet1!$B$1:$B$1</c:f>
              <c:strCache>
                <c:ptCount val="1"/>
              </c:strCache>
            </c:strRef>
          </c:cat>
          <c:val>
            <c:numRef>
              <c:f>Sheet1!$B$3:$B$3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889-0B49-BB7A-DE2B0894EA7C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rgbClr val="414BFC">
                <a:alpha val="50000"/>
              </a:srgbClr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 b="1" i="0" u="none" strike="noStrike">
                    <a:solidFill>
                      <a:srgbClr val="535353"/>
                    </a:solidFill>
                    <a:latin typeface="Helvetica"/>
                  </a:defRPr>
                </a:pPr>
                <a:endParaRPr lang="ko-Kore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Sheet1!$B$1:$B$1</c:f>
              <c:strCache>
                <c:ptCount val="1"/>
              </c:strCache>
            </c:strRef>
          </c:cat>
          <c:val>
            <c:numRef>
              <c:f>Sheet1!$B$4:$B$4</c:f>
              <c:numCache>
                <c:formatCode>General</c:formatCode>
                <c:ptCount val="1"/>
                <c:pt idx="0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889-0B49-BB7A-DE2B0894EA7C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rgbClr val="414BFC">
                <a:alpha val="35000"/>
              </a:srgbClr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 b="1" i="0" u="none" strike="noStrike">
                    <a:solidFill>
                      <a:srgbClr val="535353"/>
                    </a:solidFill>
                    <a:latin typeface="Helvetica"/>
                  </a:defRPr>
                </a:pPr>
                <a:endParaRPr lang="ko-Kore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Sheet1!$B$1:$B$1</c:f>
              <c:strCache>
                <c:ptCount val="1"/>
              </c:strCache>
            </c:strRef>
          </c:cat>
          <c:val>
            <c:numRef>
              <c:f>Sheet1!$B$5:$B$5</c:f>
              <c:numCache>
                <c:formatCode>General</c:formatCode>
                <c:ptCount val="1"/>
                <c:pt idx="0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889-0B49-BB7A-DE2B0894EA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-5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2200" b="0" i="0" u="none" strike="noStrike">
                <a:solidFill>
                  <a:srgbClr val="535353"/>
                </a:solidFill>
                <a:latin typeface="Helvetica"/>
              </a:defRPr>
            </a:pPr>
            <a:endParaRPr lang="ko-Kore-KR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one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2000" b="0" i="0" u="none" strike="noStrike">
                <a:solidFill>
                  <a:srgbClr val="535353"/>
                </a:solidFill>
                <a:latin typeface="Helvetica"/>
              </a:defRPr>
            </a:pPr>
            <a:endParaRPr lang="ko-Kore-KR"/>
          </a:p>
        </c:txPr>
        <c:crossAx val="2094734552"/>
        <c:crosses val="autoZero"/>
        <c:crossBetween val="between"/>
        <c:majorUnit val="17.5"/>
        <c:minorUnit val="8.7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9" name="Shape 2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저자 및 날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11986162"/>
            <a:ext cx="21945599" cy="605791"/>
          </a:xfrm>
          <a:prstGeom prst="rect">
            <a:avLst/>
          </a:prstGeom>
        </p:spPr>
        <p:txBody>
          <a:bodyPr/>
          <a:lstStyle>
            <a:lvl1pPr marL="0" indent="0" algn="ctr" defTabSz="808990">
              <a:lnSpc>
                <a:spcPct val="100000"/>
              </a:lnSpc>
              <a:spcBef>
                <a:spcPts val="0"/>
              </a:spcBef>
              <a:buSzTx/>
              <a:buNone/>
              <a:defRPr sz="2940" spc="-29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저자 및 날짜</a:t>
            </a:r>
          </a:p>
        </p:txBody>
      </p:sp>
      <p:sp>
        <p:nvSpPr>
          <p:cNvPr id="12" name="프레젠테이션 제목"/>
          <p:cNvSpPr txBox="1">
            <a:spLocks noGrp="1"/>
          </p:cNvSpPr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z="12800" spc="-128"/>
            </a:lvl1pPr>
          </a:lstStyle>
          <a:p>
            <a:r>
              <a:t>프레젠테이션 제목</a:t>
            </a:r>
          </a:p>
        </p:txBody>
      </p:sp>
      <p:sp>
        <p:nvSpPr>
          <p:cNvPr id="13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567579"/>
            <a:ext cx="21945600" cy="225059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b="1" spc="-59">
                <a:latin typeface="AvenirNext-DemiBold"/>
                <a:ea typeface="AvenirNext-DemiBold"/>
                <a:cs typeface="AvenirNext-DemiBold"/>
                <a:sym typeface="AvenirNext-D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b="1" spc="-59">
                <a:latin typeface="AvenirNext-DemiBold"/>
                <a:ea typeface="AvenirNext-DemiBold"/>
                <a:cs typeface="AvenirNext-DemiBold"/>
                <a:sym typeface="AvenirNext-D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b="1" spc="-59">
                <a:latin typeface="AvenirNext-DemiBold"/>
                <a:ea typeface="AvenirNext-DemiBold"/>
                <a:cs typeface="AvenirNext-DemiBold"/>
                <a:sym typeface="AvenirNext-D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b="1" spc="-59">
                <a:latin typeface="AvenirNext-DemiBold"/>
                <a:ea typeface="AvenirNext-DemiBold"/>
                <a:cs typeface="AvenirNext-DemiBold"/>
                <a:sym typeface="AvenirNext-D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b="1" spc="-59">
                <a:latin typeface="AvenirNext-DemiBold"/>
                <a:ea typeface="AvenirNext-DemiBold"/>
                <a:cs typeface="AvenirNext-DemiBold"/>
                <a:sym typeface="AvenirNext-DemiBold"/>
              </a:defRPr>
            </a:lvl5pPr>
          </a:lstStyle>
          <a:p>
            <a:r>
              <a:t>프레젠테이션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내역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3251200"/>
            <a:ext cx="21945600" cy="66040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r>
              <a:t>내역서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중요한 사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사실 정보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8462239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z="4224" b="1" spc="-42">
                <a:latin typeface="AvenirNext-DemiBold"/>
                <a:ea typeface="AvenirNext-DemiBold"/>
                <a:cs typeface="AvenirNext-DemiBold"/>
                <a:sym typeface="AvenirNext-DemiBold"/>
              </a:defRPr>
            </a:lvl1pPr>
          </a:lstStyle>
          <a:p>
            <a:r>
              <a:t>사실 정보</a:t>
            </a:r>
          </a:p>
        </p:txBody>
      </p:sp>
      <p:sp>
        <p:nvSpPr>
          <p:cNvPr id="107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214484"/>
            <a:ext cx="21945600" cy="4269708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속성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11100053"/>
            <a:ext cx="21945602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pc="-44">
                <a:latin typeface="AvenirNext-DemiBold"/>
                <a:ea typeface="AvenirNext-DemiBold"/>
                <a:cs typeface="AvenirNext-DemiBold"/>
                <a:sym typeface="AvenirNext-DemiBold"/>
              </a:defRPr>
            </a:lvl1pPr>
          </a:lstStyle>
          <a:p>
            <a:r>
              <a:t>속성</a:t>
            </a:r>
          </a:p>
        </p:txBody>
      </p:sp>
      <p:sp>
        <p:nvSpPr>
          <p:cNvPr id="116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178300"/>
            <a:ext cx="21945600" cy="4416425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r>
              <a:t>“멋진 인용구”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941297804_1296x1457.jpg"/>
          <p:cNvSpPr>
            <a:spLocks noGrp="1"/>
          </p:cNvSpPr>
          <p:nvPr>
            <p:ph type="pic" sz="quarter" idx="21"/>
          </p:nvPr>
        </p:nvSpPr>
        <p:spPr>
          <a:xfrm>
            <a:off x="15744825" y="5581752"/>
            <a:ext cx="7365408" cy="8280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915009552_2264x1509.jpg"/>
          <p:cNvSpPr>
            <a:spLocks noGrp="1"/>
          </p:cNvSpPr>
          <p:nvPr>
            <p:ph type="pic" sz="quarter" idx="22"/>
          </p:nvPr>
        </p:nvSpPr>
        <p:spPr>
          <a:xfrm>
            <a:off x="15363825" y="1270000"/>
            <a:ext cx="8115300" cy="5409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740519873_3318x2212.jpg"/>
          <p:cNvSpPr>
            <a:spLocks noGrp="1"/>
          </p:cNvSpPr>
          <p:nvPr>
            <p:ph type="pic" idx="23"/>
          </p:nvPr>
        </p:nvSpPr>
        <p:spPr>
          <a:xfrm>
            <a:off x="-635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740519873_3318x2212.jpg"/>
          <p:cNvSpPr>
            <a:spLocks noGrp="1"/>
          </p:cNvSpPr>
          <p:nvPr>
            <p:ph type="pic" idx="21"/>
          </p:nvPr>
        </p:nvSpPr>
        <p:spPr>
          <a:xfrm>
            <a:off x="1270000" y="-423334"/>
            <a:ext cx="21844000" cy="145626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Key 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제목 텍스트"/>
          <p:cNvSpPr txBox="1">
            <a:spLocks noGrp="1"/>
          </p:cNvSpPr>
          <p:nvPr>
            <p:ph type="title"/>
          </p:nvPr>
        </p:nvSpPr>
        <p:spPr>
          <a:xfrm>
            <a:off x="1451713" y="2808772"/>
            <a:ext cx="7239001" cy="3810001"/>
          </a:xfrm>
          <a:prstGeom prst="rect">
            <a:avLst/>
          </a:prstGeom>
        </p:spPr>
        <p:txBody>
          <a:bodyPr lIns="82987" tIns="82987" rIns="82987" bIns="82987">
            <a:noAutofit/>
          </a:bodyPr>
          <a:lstStyle>
            <a:lvl1pPr algn="l" defTabSz="825500">
              <a:lnSpc>
                <a:spcPct val="110000"/>
              </a:lnSpc>
              <a:defRPr sz="12000" b="1" spc="239">
                <a:solidFill>
                  <a:srgbClr val="04132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제목 텍스트</a:t>
            </a:r>
          </a:p>
        </p:txBody>
      </p:sp>
      <p:sp>
        <p:nvSpPr>
          <p:cNvPr id="150" name="텍스트"/>
          <p:cNvSpPr txBox="1">
            <a:spLocks noGrp="1"/>
          </p:cNvSpPr>
          <p:nvPr>
            <p:ph type="body" sz="quarter" idx="21"/>
          </p:nvPr>
        </p:nvSpPr>
        <p:spPr>
          <a:xfrm>
            <a:off x="17681357" y="3926277"/>
            <a:ext cx="5715001" cy="525781"/>
          </a:xfrm>
          <a:prstGeom prst="rect">
            <a:avLst/>
          </a:prstGeom>
        </p:spPr>
        <p:txBody>
          <a:bodyPr lIns="91439" tIns="91439" rIns="91439" bIns="91439">
            <a:spAutoFit/>
          </a:bodyPr>
          <a:lstStyle/>
          <a:p>
            <a: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 b="1" spc="44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1" name="텍스트"/>
          <p:cNvSpPr txBox="1">
            <a:spLocks noGrp="1"/>
          </p:cNvSpPr>
          <p:nvPr>
            <p:ph type="body" sz="quarter" idx="22"/>
          </p:nvPr>
        </p:nvSpPr>
        <p:spPr>
          <a:xfrm>
            <a:off x="17676860" y="3212843"/>
            <a:ext cx="1122794" cy="585076"/>
          </a:xfrm>
          <a:prstGeom prst="rect">
            <a:avLst/>
          </a:prstGeom>
        </p:spPr>
        <p:txBody>
          <a:bodyPr wrap="none" lIns="82987" tIns="82987" rIns="82987" bIns="82987">
            <a:spAutoFit/>
          </a:bodyPr>
          <a:lstStyle/>
          <a:p>
            <a:pPr marL="0" indent="0" defTabSz="825500">
              <a:lnSpc>
                <a:spcPct val="110000"/>
              </a:lnSpc>
              <a:spcBef>
                <a:spcPts val="0"/>
              </a:spcBef>
              <a:buSzTx/>
              <a:buNone/>
              <a:defRPr sz="2800" b="1" spc="56">
                <a:solidFill>
                  <a:srgbClr val="53535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2" name="텍스트"/>
          <p:cNvSpPr txBox="1">
            <a:spLocks noGrp="1"/>
          </p:cNvSpPr>
          <p:nvPr>
            <p:ph type="body" sz="quarter" idx="23"/>
          </p:nvPr>
        </p:nvSpPr>
        <p:spPr>
          <a:xfrm>
            <a:off x="17681357" y="7117232"/>
            <a:ext cx="5715001" cy="525781"/>
          </a:xfrm>
          <a:prstGeom prst="rect">
            <a:avLst/>
          </a:prstGeom>
        </p:spPr>
        <p:txBody>
          <a:bodyPr lIns="91439" tIns="91439" rIns="91439" bIns="91439">
            <a:spAutoFit/>
          </a:bodyPr>
          <a:lstStyle/>
          <a:p>
            <a: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 b="1" spc="44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3" name="텍스트"/>
          <p:cNvSpPr txBox="1">
            <a:spLocks noGrp="1"/>
          </p:cNvSpPr>
          <p:nvPr>
            <p:ph type="body" sz="quarter" idx="24"/>
          </p:nvPr>
        </p:nvSpPr>
        <p:spPr>
          <a:xfrm>
            <a:off x="17676860" y="6403798"/>
            <a:ext cx="1122794" cy="585076"/>
          </a:xfrm>
          <a:prstGeom prst="rect">
            <a:avLst/>
          </a:prstGeom>
        </p:spPr>
        <p:txBody>
          <a:bodyPr wrap="none" lIns="82987" tIns="82987" rIns="82987" bIns="82987">
            <a:spAutoFit/>
          </a:bodyPr>
          <a:lstStyle/>
          <a:p>
            <a:pPr marL="0" indent="0" defTabSz="825500">
              <a:lnSpc>
                <a:spcPct val="110000"/>
              </a:lnSpc>
              <a:spcBef>
                <a:spcPts val="0"/>
              </a:spcBef>
              <a:buSzTx/>
              <a:buNone/>
              <a:defRPr sz="2800" b="1" spc="56">
                <a:solidFill>
                  <a:srgbClr val="53535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4" name="텍스트"/>
          <p:cNvSpPr txBox="1">
            <a:spLocks noGrp="1"/>
          </p:cNvSpPr>
          <p:nvPr>
            <p:ph type="body" sz="quarter" idx="25"/>
          </p:nvPr>
        </p:nvSpPr>
        <p:spPr>
          <a:xfrm>
            <a:off x="17681357" y="10308187"/>
            <a:ext cx="5715001" cy="525781"/>
          </a:xfrm>
          <a:prstGeom prst="rect">
            <a:avLst/>
          </a:prstGeom>
        </p:spPr>
        <p:txBody>
          <a:bodyPr lIns="91439" tIns="91439" rIns="91439" bIns="91439">
            <a:spAutoFit/>
          </a:bodyPr>
          <a:lstStyle/>
          <a:p>
            <a: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 b="1" spc="44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5" name="텍스트"/>
          <p:cNvSpPr txBox="1">
            <a:spLocks noGrp="1"/>
          </p:cNvSpPr>
          <p:nvPr>
            <p:ph type="body" sz="quarter" idx="26"/>
          </p:nvPr>
        </p:nvSpPr>
        <p:spPr>
          <a:xfrm>
            <a:off x="17676860" y="9594753"/>
            <a:ext cx="1122794" cy="585076"/>
          </a:xfrm>
          <a:prstGeom prst="rect">
            <a:avLst/>
          </a:prstGeom>
        </p:spPr>
        <p:txBody>
          <a:bodyPr wrap="none" lIns="82987" tIns="82987" rIns="82987" bIns="82987">
            <a:spAutoFit/>
          </a:bodyPr>
          <a:lstStyle/>
          <a:p>
            <a:pPr marL="0" indent="0" defTabSz="825500">
              <a:lnSpc>
                <a:spcPct val="110000"/>
              </a:lnSpc>
              <a:spcBef>
                <a:spcPts val="0"/>
              </a:spcBef>
              <a:buSzTx/>
              <a:buNone/>
              <a:defRPr sz="2800" b="1" spc="56">
                <a:solidFill>
                  <a:srgbClr val="53535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6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20093173" y="791469"/>
            <a:ext cx="1326929" cy="496176"/>
          </a:xfrm>
          <a:prstGeom prst="rect">
            <a:avLst/>
          </a:prstGeom>
        </p:spPr>
        <p:txBody>
          <a:bodyPr wrap="square" lIns="82987" tIns="82987" rIns="82987" bIns="82987" anchor="ctr"/>
          <a:lstStyle>
            <a:lvl1pPr algn="r" defTabSz="825500">
              <a:lnSpc>
                <a:spcPct val="150000"/>
              </a:lnSpc>
              <a:defRPr sz="2200" b="1" spc="44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직사각형"/>
          <p:cNvSpPr/>
          <p:nvPr/>
        </p:nvSpPr>
        <p:spPr>
          <a:xfrm>
            <a:off x="5434" y="-7642"/>
            <a:ext cx="24447501" cy="13779501"/>
          </a:xfrm>
          <a:prstGeom prst="rect">
            <a:avLst/>
          </a:prstGeom>
          <a:solidFill>
            <a:srgbClr val="7E7AFC"/>
          </a:solidFill>
          <a:ln w="12700">
            <a:miter lim="400000"/>
          </a:ln>
        </p:spPr>
        <p:txBody>
          <a:bodyPr lIns="82987" tIns="82987" rIns="82987" bIns="82987" anchor="ctr"/>
          <a:lstStyle/>
          <a:p>
            <a:pPr algn="l" defTabSz="825500">
              <a:lnSpc>
                <a:spcPct val="150000"/>
              </a:lnSpc>
              <a:defRPr sz="2200" b="1" spc="44">
                <a:solidFill>
                  <a:srgbClr val="7E7AF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4" name="이미지"/>
          <p:cNvSpPr>
            <a:spLocks noGrp="1"/>
          </p:cNvSpPr>
          <p:nvPr>
            <p:ph type="pic" idx="21"/>
          </p:nvPr>
        </p:nvSpPr>
        <p:spPr>
          <a:xfrm>
            <a:off x="426036" y="744430"/>
            <a:ext cx="23645831" cy="133007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65" name="point"/>
          <p:cNvSpPr txBox="1">
            <a:spLocks noGrp="1"/>
          </p:cNvSpPr>
          <p:nvPr>
            <p:ph type="body" idx="22"/>
          </p:nvPr>
        </p:nvSpPr>
        <p:spPr>
          <a:xfrm rot="21373136">
            <a:off x="-2856283" y="538484"/>
            <a:ext cx="26277889" cy="7541275"/>
          </a:xfrm>
          <a:prstGeom prst="rect">
            <a:avLst/>
          </a:prstGeom>
        </p:spPr>
        <p:txBody>
          <a:bodyPr lIns="91439" tIns="91439" rIns="91439" bIns="91439">
            <a:spAutoFit/>
          </a:bodyPr>
          <a:lstStyle>
            <a:lvl1pPr marL="0" indent="0" algn="ctr" defTabSz="2017583">
              <a:lnSpc>
                <a:spcPct val="110000"/>
              </a:lnSpc>
              <a:spcBef>
                <a:spcPts val="0"/>
              </a:spcBef>
              <a:buSzTx/>
              <a:buNone/>
              <a:defRPr sz="40000" spc="800">
                <a:solidFill>
                  <a:srgbClr val="7E7AFC"/>
                </a:solidFill>
                <a:latin typeface="Quentin"/>
                <a:ea typeface="Quentin"/>
                <a:cs typeface="Quentin"/>
                <a:sym typeface="Quentin"/>
              </a:defRPr>
            </a:lvl1pPr>
          </a:lstStyle>
          <a:p>
            <a:r>
              <a:t>point</a:t>
            </a:r>
          </a:p>
        </p:txBody>
      </p:sp>
      <p:pic>
        <p:nvPicPr>
          <p:cNvPr id="166" name="선 도형" descr="선 도형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21093204">
            <a:off x="-4066337" y="5548666"/>
            <a:ext cx="25456802" cy="1275020"/>
          </a:xfrm>
          <a:prstGeom prst="rect">
            <a:avLst/>
          </a:prstGeom>
        </p:spPr>
      </p:pic>
      <p:sp>
        <p:nvSpPr>
          <p:cNvPr id="168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20093173" y="791469"/>
            <a:ext cx="1326929" cy="496176"/>
          </a:xfrm>
          <a:prstGeom prst="rect">
            <a:avLst/>
          </a:prstGeom>
        </p:spPr>
        <p:txBody>
          <a:bodyPr wrap="square" lIns="82987" tIns="82987" rIns="82987" bIns="82987" anchor="ctr"/>
          <a:lstStyle>
            <a:lvl1pPr algn="r" defTabSz="825500">
              <a:lnSpc>
                <a:spcPct val="150000"/>
              </a:lnSpc>
              <a:defRPr sz="2200" b="1" spc="44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ur team_1pic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5206743" y="9858622"/>
            <a:ext cx="7620001" cy="2159001"/>
          </a:xfrm>
          <a:prstGeom prst="rect">
            <a:avLst/>
          </a:prstGeom>
        </p:spPr>
        <p:txBody>
          <a:bodyPr lIns="82987" tIns="82987" rIns="82987" bIns="82987">
            <a:noAutofit/>
          </a:bodyPr>
          <a:lstStyle>
            <a:lvl1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  <a:lvl2pPr marL="0" indent="22860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2pPr>
            <a:lvl3pPr marL="0" indent="45720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3pPr>
            <a:lvl4pPr marL="0" indent="68580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4pPr>
            <a:lvl5pPr marL="0" indent="91440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76" name="제목 텍스트"/>
          <p:cNvSpPr txBox="1">
            <a:spLocks noGrp="1"/>
          </p:cNvSpPr>
          <p:nvPr>
            <p:ph type="title"/>
          </p:nvPr>
        </p:nvSpPr>
        <p:spPr>
          <a:xfrm>
            <a:off x="15135914" y="6759601"/>
            <a:ext cx="8001001" cy="2032001"/>
          </a:xfrm>
          <a:prstGeom prst="rect">
            <a:avLst/>
          </a:prstGeom>
        </p:spPr>
        <p:txBody>
          <a:bodyPr lIns="82987" tIns="82987" rIns="82987" bIns="82987">
            <a:noAutofit/>
          </a:bodyPr>
          <a:lstStyle>
            <a:lvl1pPr algn="l" defTabSz="825500">
              <a:lnSpc>
                <a:spcPct val="100000"/>
              </a:lnSpc>
              <a:defRPr sz="12000" b="1" spc="0">
                <a:solidFill>
                  <a:srgbClr val="04132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제목 텍스트</a:t>
            </a:r>
          </a:p>
        </p:txBody>
      </p:sp>
      <p:sp>
        <p:nvSpPr>
          <p:cNvPr id="177" name="CEO"/>
          <p:cNvSpPr txBox="1">
            <a:spLocks noGrp="1"/>
          </p:cNvSpPr>
          <p:nvPr>
            <p:ph type="body" sz="quarter" idx="21"/>
          </p:nvPr>
        </p:nvSpPr>
        <p:spPr>
          <a:xfrm>
            <a:off x="17977582" y="1380245"/>
            <a:ext cx="949259" cy="597777"/>
          </a:xfrm>
          <a:prstGeom prst="rect">
            <a:avLst/>
          </a:prstGeom>
        </p:spPr>
        <p:txBody>
          <a:bodyPr wrap="none" lIns="82987" tIns="82987" rIns="82987" bIns="82987">
            <a:spAutoFit/>
          </a:bodyPr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CEO</a:t>
            </a:r>
          </a:p>
        </p:txBody>
      </p:sp>
      <p:sp>
        <p:nvSpPr>
          <p:cNvPr id="178" name="이미지"/>
          <p:cNvSpPr>
            <a:spLocks noGrp="1"/>
          </p:cNvSpPr>
          <p:nvPr>
            <p:ph type="pic" idx="22"/>
          </p:nvPr>
        </p:nvSpPr>
        <p:spPr>
          <a:xfrm>
            <a:off x="-2089240" y="-293974"/>
            <a:ext cx="20524318" cy="1154492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79" name="CEO"/>
          <p:cNvSpPr txBox="1">
            <a:spLocks noGrp="1"/>
          </p:cNvSpPr>
          <p:nvPr>
            <p:ph type="body" sz="quarter" idx="23"/>
          </p:nvPr>
        </p:nvSpPr>
        <p:spPr>
          <a:xfrm>
            <a:off x="1178861" y="7275484"/>
            <a:ext cx="5873356" cy="3838823"/>
          </a:xfrm>
          <a:prstGeom prst="rect">
            <a:avLst/>
          </a:prstGeom>
        </p:spPr>
        <p:txBody>
          <a:bodyPr wrap="none" lIns="82987" tIns="82987" rIns="82987" bIns="82987">
            <a:spAutoFit/>
          </a:bodyPr>
          <a:lstStyle>
            <a:lvl1pPr marL="0" indent="0" algn="ctr" defTabSz="2017583">
              <a:lnSpc>
                <a:spcPct val="110000"/>
              </a:lnSpc>
              <a:spcBef>
                <a:spcPts val="0"/>
              </a:spcBef>
              <a:buSzTx/>
              <a:buNone/>
              <a:defRPr sz="20000" spc="200">
                <a:solidFill>
                  <a:srgbClr val="414BFC"/>
                </a:solidFill>
                <a:latin typeface="Quentin"/>
                <a:ea typeface="Quentin"/>
                <a:cs typeface="Quentin"/>
                <a:sym typeface="Quentin"/>
              </a:defRPr>
            </a:lvl1pPr>
          </a:lstStyle>
          <a:p>
            <a:r>
              <a:t>CEO</a:t>
            </a:r>
          </a:p>
        </p:txBody>
      </p:sp>
      <p:sp>
        <p:nvSpPr>
          <p:cNvPr id="180" name="텍스트"/>
          <p:cNvSpPr txBox="1">
            <a:spLocks noGrp="1"/>
          </p:cNvSpPr>
          <p:nvPr>
            <p:ph type="body" sz="quarter" idx="24"/>
          </p:nvPr>
        </p:nvSpPr>
        <p:spPr>
          <a:xfrm>
            <a:off x="15202245" y="8980088"/>
            <a:ext cx="1512176" cy="775576"/>
          </a:xfrm>
          <a:prstGeom prst="rect">
            <a:avLst/>
          </a:prstGeom>
        </p:spPr>
        <p:txBody>
          <a:bodyPr wrap="none" lIns="82987" tIns="82987" rIns="82987" bIns="82987">
            <a:spAutoFit/>
          </a:bodyPr>
          <a:lstStyle/>
          <a:p>
            <a: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4000" b="1" spc="39">
                <a:solidFill>
                  <a:srgbClr val="04132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1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20093173" y="791469"/>
            <a:ext cx="1326929" cy="496176"/>
          </a:xfrm>
          <a:prstGeom prst="rect">
            <a:avLst/>
          </a:prstGeom>
        </p:spPr>
        <p:txBody>
          <a:bodyPr wrap="square" lIns="82987" tIns="82987" rIns="82987" bIns="82987" anchor="ctr"/>
          <a:lstStyle>
            <a:lvl1pPr algn="r" defTabSz="825500">
              <a:lnSpc>
                <a:spcPct val="150000"/>
              </a:lnSpc>
              <a:defRPr sz="22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ur vi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2345516" y="7799534"/>
            <a:ext cx="10541001" cy="2540001"/>
          </a:xfrm>
          <a:prstGeom prst="rect">
            <a:avLst/>
          </a:prstGeom>
        </p:spPr>
        <p:txBody>
          <a:bodyPr lIns="82987" tIns="82987" rIns="82987" bIns="82987">
            <a:noAutofit/>
          </a:bodyPr>
          <a:lstStyle>
            <a:lvl1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  <a:lvl2pPr marL="0" indent="22860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2pPr>
            <a:lvl3pPr marL="0" indent="45720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3pPr>
            <a:lvl4pPr marL="0" indent="68580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4pPr>
            <a:lvl5pPr marL="0" indent="91440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89" name="제목 텍스트"/>
          <p:cNvSpPr txBox="1">
            <a:spLocks noGrp="1"/>
          </p:cNvSpPr>
          <p:nvPr>
            <p:ph type="title"/>
          </p:nvPr>
        </p:nvSpPr>
        <p:spPr>
          <a:xfrm>
            <a:off x="2256412" y="4696266"/>
            <a:ext cx="8890001" cy="2032001"/>
          </a:xfrm>
          <a:prstGeom prst="rect">
            <a:avLst/>
          </a:prstGeom>
        </p:spPr>
        <p:txBody>
          <a:bodyPr lIns="82987" tIns="82987" rIns="82987" bIns="82987">
            <a:noAutofit/>
          </a:bodyPr>
          <a:lstStyle>
            <a:lvl1pPr algn="l" defTabSz="825500">
              <a:lnSpc>
                <a:spcPct val="100000"/>
              </a:lnSpc>
              <a:defRPr sz="12000" b="1" spc="0">
                <a:solidFill>
                  <a:srgbClr val="04132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제목 텍스트</a:t>
            </a:r>
          </a:p>
        </p:txBody>
      </p:sp>
      <p:sp>
        <p:nvSpPr>
          <p:cNvPr id="190" name="텍스트"/>
          <p:cNvSpPr txBox="1">
            <a:spLocks noGrp="1"/>
          </p:cNvSpPr>
          <p:nvPr>
            <p:ph type="body" sz="quarter" idx="21"/>
          </p:nvPr>
        </p:nvSpPr>
        <p:spPr>
          <a:xfrm>
            <a:off x="2341019" y="6921000"/>
            <a:ext cx="1512176" cy="775576"/>
          </a:xfrm>
          <a:prstGeom prst="rect">
            <a:avLst/>
          </a:prstGeom>
        </p:spPr>
        <p:txBody>
          <a:bodyPr wrap="none" lIns="82987" tIns="82987" rIns="82987" bIns="82987">
            <a:spAutoFit/>
          </a:bodyPr>
          <a:lstStyle/>
          <a:p>
            <a: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4000" b="1" spc="39">
                <a:solidFill>
                  <a:srgbClr val="04132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91" name="이미지"/>
          <p:cNvSpPr>
            <a:spLocks noGrp="1"/>
          </p:cNvSpPr>
          <p:nvPr>
            <p:ph type="pic" idx="22"/>
          </p:nvPr>
        </p:nvSpPr>
        <p:spPr>
          <a:xfrm>
            <a:off x="7616573" y="-202303"/>
            <a:ext cx="25078905" cy="1410688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2" name="vision"/>
          <p:cNvSpPr txBox="1">
            <a:spLocks noGrp="1"/>
          </p:cNvSpPr>
          <p:nvPr>
            <p:ph type="body" sz="quarter" idx="23"/>
          </p:nvPr>
        </p:nvSpPr>
        <p:spPr>
          <a:xfrm>
            <a:off x="11081708" y="9986578"/>
            <a:ext cx="6678536" cy="3838823"/>
          </a:xfrm>
          <a:prstGeom prst="rect">
            <a:avLst/>
          </a:prstGeom>
        </p:spPr>
        <p:txBody>
          <a:bodyPr wrap="none" lIns="82987" tIns="82987" rIns="82987" bIns="82987">
            <a:spAutoFit/>
          </a:bodyPr>
          <a:lstStyle>
            <a:lvl1pPr marL="0" indent="0" algn="ctr" defTabSz="2017583">
              <a:lnSpc>
                <a:spcPct val="110000"/>
              </a:lnSpc>
              <a:spcBef>
                <a:spcPts val="0"/>
              </a:spcBef>
              <a:buSzTx/>
              <a:buNone/>
              <a:defRPr sz="20000" spc="200">
                <a:solidFill>
                  <a:srgbClr val="414BFC"/>
                </a:solidFill>
                <a:latin typeface="Quentin"/>
                <a:ea typeface="Quentin"/>
                <a:cs typeface="Quentin"/>
                <a:sym typeface="Quentin"/>
              </a:defRPr>
            </a:lvl1pPr>
          </a:lstStyle>
          <a:p>
            <a:r>
              <a:t>vision</a:t>
            </a:r>
          </a:p>
        </p:txBody>
      </p:sp>
      <p:sp>
        <p:nvSpPr>
          <p:cNvPr id="193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20093173" y="791469"/>
            <a:ext cx="1326929" cy="496176"/>
          </a:xfrm>
          <a:prstGeom prst="rect">
            <a:avLst/>
          </a:prstGeom>
        </p:spPr>
        <p:txBody>
          <a:bodyPr wrap="square" lIns="82987" tIns="82987" rIns="82987" bIns="82987" anchor="ctr"/>
          <a:lstStyle>
            <a:lvl1pPr algn="r" defTabSz="825500">
              <a:lnSpc>
                <a:spcPct val="150000"/>
              </a:lnSpc>
              <a:defRPr sz="22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740519873_3318x2212.jpg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프레젠테이션 제목"/>
          <p:cNvSpPr txBox="1">
            <a:spLocks noGrp="1"/>
          </p:cNvSpPr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z="12800" spc="-128">
                <a:solidFill>
                  <a:srgbClr val="FFFFFF"/>
                </a:solidFill>
              </a:defRPr>
            </a:lvl1pPr>
          </a:lstStyle>
          <a:p>
            <a:r>
              <a:t>프레젠테이션 제목</a:t>
            </a:r>
          </a:p>
        </p:txBody>
      </p:sp>
      <p:sp>
        <p:nvSpPr>
          <p:cNvPr id="23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569200"/>
            <a:ext cx="21945600" cy="22521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b="1" spc="-59">
                <a:solidFill>
                  <a:srgbClr val="FFFFFF"/>
                </a:solidFill>
                <a:latin typeface="AvenirNext-DemiBold"/>
                <a:ea typeface="AvenirNext-DemiBold"/>
                <a:cs typeface="AvenirNext-DemiBold"/>
                <a:sym typeface="AvenirNext-D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b="1" spc="-59">
                <a:solidFill>
                  <a:srgbClr val="FFFFFF"/>
                </a:solidFill>
                <a:latin typeface="AvenirNext-DemiBold"/>
                <a:ea typeface="AvenirNext-DemiBold"/>
                <a:cs typeface="AvenirNext-DemiBold"/>
                <a:sym typeface="AvenirNext-D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b="1" spc="-59">
                <a:solidFill>
                  <a:srgbClr val="FFFFFF"/>
                </a:solidFill>
                <a:latin typeface="AvenirNext-DemiBold"/>
                <a:ea typeface="AvenirNext-DemiBold"/>
                <a:cs typeface="AvenirNext-DemiBold"/>
                <a:sym typeface="AvenirNext-D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b="1" spc="-59">
                <a:solidFill>
                  <a:srgbClr val="FFFFFF"/>
                </a:solidFill>
                <a:latin typeface="AvenirNext-DemiBold"/>
                <a:ea typeface="AvenirNext-DemiBold"/>
                <a:cs typeface="AvenirNext-DemiBold"/>
                <a:sym typeface="AvenirNext-D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b="1" spc="-59">
                <a:solidFill>
                  <a:srgbClr val="FFFFFF"/>
                </a:solidFill>
                <a:latin typeface="AvenirNext-DemiBold"/>
                <a:ea typeface="AvenirNext-DemiBold"/>
                <a:cs typeface="AvenirNext-DemiBold"/>
                <a:sym typeface="AvenirNext-DemiBold"/>
              </a:defRPr>
            </a:lvl5pPr>
          </a:lstStyle>
          <a:p>
            <a:r>
              <a:t>프레젠테이션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저자 및 날짜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19200" y="11988800"/>
            <a:ext cx="21945602" cy="605791"/>
          </a:xfrm>
          <a:prstGeom prst="rect">
            <a:avLst/>
          </a:prstGeom>
        </p:spPr>
        <p:txBody>
          <a:bodyPr/>
          <a:lstStyle>
            <a:lvl1pPr marL="0" indent="0" algn="ctr" defTabSz="808990">
              <a:lnSpc>
                <a:spcPct val="100000"/>
              </a:lnSpc>
              <a:spcBef>
                <a:spcPts val="0"/>
              </a:spcBef>
              <a:buSzTx/>
              <a:buNone/>
              <a:defRPr sz="2940" spc="-29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저자 및 날짜</a:t>
            </a:r>
          </a:p>
        </p:txBody>
      </p:sp>
      <p:sp>
        <p:nvSpPr>
          <p:cNvPr id="2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Gallery_2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2795436" y="11469387"/>
            <a:ext cx="13335001" cy="1270001"/>
          </a:xfrm>
          <a:prstGeom prst="rect">
            <a:avLst/>
          </a:prstGeom>
        </p:spPr>
        <p:txBody>
          <a:bodyPr lIns="82987" tIns="82987" rIns="82987" bIns="82987">
            <a:noAutofit/>
          </a:bodyPr>
          <a:lstStyle>
            <a:lvl1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  <a:lvl2pPr marL="0" indent="22860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2pPr>
            <a:lvl3pPr marL="0" indent="45720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3pPr>
            <a:lvl4pPr marL="0" indent="68580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4pPr>
            <a:lvl5pPr marL="0" indent="91440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01" name="이미지"/>
          <p:cNvSpPr>
            <a:spLocks noGrp="1"/>
          </p:cNvSpPr>
          <p:nvPr>
            <p:ph type="pic" idx="21"/>
          </p:nvPr>
        </p:nvSpPr>
        <p:spPr>
          <a:xfrm>
            <a:off x="4024650" y="-2433556"/>
            <a:ext cx="20399622" cy="1147478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2" name="이미지"/>
          <p:cNvSpPr>
            <a:spLocks noGrp="1"/>
          </p:cNvSpPr>
          <p:nvPr>
            <p:ph type="pic" idx="22"/>
          </p:nvPr>
        </p:nvSpPr>
        <p:spPr>
          <a:xfrm>
            <a:off x="2785011" y="3269870"/>
            <a:ext cx="20399622" cy="1147478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3" name="2017"/>
          <p:cNvSpPr txBox="1">
            <a:spLocks noGrp="1"/>
          </p:cNvSpPr>
          <p:nvPr>
            <p:ph type="body" sz="quarter" idx="23"/>
          </p:nvPr>
        </p:nvSpPr>
        <p:spPr>
          <a:xfrm>
            <a:off x="18039941" y="7717253"/>
            <a:ext cx="5238356" cy="3838824"/>
          </a:xfrm>
          <a:prstGeom prst="rect">
            <a:avLst/>
          </a:prstGeom>
        </p:spPr>
        <p:txBody>
          <a:bodyPr wrap="none" lIns="82987" tIns="82987" rIns="82987" bIns="82987">
            <a:spAutoFit/>
          </a:bodyPr>
          <a:lstStyle>
            <a:lvl1pPr marL="0" indent="0" algn="ctr" defTabSz="2017583">
              <a:lnSpc>
                <a:spcPct val="110000"/>
              </a:lnSpc>
              <a:spcBef>
                <a:spcPts val="0"/>
              </a:spcBef>
              <a:buSzTx/>
              <a:buNone/>
              <a:defRPr sz="20000" spc="200">
                <a:solidFill>
                  <a:srgbClr val="414BFC"/>
                </a:solidFill>
                <a:latin typeface="Quentin"/>
                <a:ea typeface="Quentin"/>
                <a:cs typeface="Quentin"/>
                <a:sym typeface="Quentin"/>
              </a:defRPr>
            </a:lvl1pPr>
          </a:lstStyle>
          <a:p>
            <a:r>
              <a:t>2017</a:t>
            </a:r>
          </a:p>
        </p:txBody>
      </p:sp>
      <p:sp>
        <p:nvSpPr>
          <p:cNvPr id="204" name="제목 텍스트"/>
          <p:cNvSpPr txBox="1">
            <a:spLocks noGrp="1"/>
          </p:cNvSpPr>
          <p:nvPr>
            <p:ph type="title"/>
          </p:nvPr>
        </p:nvSpPr>
        <p:spPr>
          <a:xfrm>
            <a:off x="2791250" y="9164285"/>
            <a:ext cx="11430001" cy="2032001"/>
          </a:xfrm>
          <a:prstGeom prst="rect">
            <a:avLst/>
          </a:prstGeom>
        </p:spPr>
        <p:txBody>
          <a:bodyPr lIns="82987" tIns="82987" rIns="82987" bIns="82987">
            <a:noAutofit/>
          </a:bodyPr>
          <a:lstStyle>
            <a:lvl1pPr algn="l" defTabSz="825500">
              <a:lnSpc>
                <a:spcPct val="100000"/>
              </a:lnSpc>
              <a:defRPr sz="12000" b="1" spc="0">
                <a:solidFill>
                  <a:srgbClr val="04132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제목 텍스트</a:t>
            </a:r>
          </a:p>
        </p:txBody>
      </p:sp>
      <p:sp>
        <p:nvSpPr>
          <p:cNvPr id="20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20093173" y="791469"/>
            <a:ext cx="1326929" cy="496176"/>
          </a:xfrm>
          <a:prstGeom prst="rect">
            <a:avLst/>
          </a:prstGeom>
        </p:spPr>
        <p:txBody>
          <a:bodyPr wrap="square" lIns="82987" tIns="82987" rIns="82987" bIns="82987" anchor="ctr"/>
          <a:lstStyle>
            <a:lvl1pPr algn="r" defTabSz="825500">
              <a:lnSpc>
                <a:spcPct val="150000"/>
              </a:lnSpc>
              <a:defRPr sz="22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ur team_1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674612" y="7563607"/>
            <a:ext cx="9525001" cy="2032001"/>
          </a:xfrm>
          <a:prstGeom prst="rect">
            <a:avLst/>
          </a:prstGeom>
        </p:spPr>
        <p:txBody>
          <a:bodyPr lIns="82987" tIns="82987" rIns="82987" bIns="82987">
            <a:noAutofit/>
          </a:bodyPr>
          <a:lstStyle>
            <a:lvl1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  <a:lvl2pPr marL="0" indent="22860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2pPr>
            <a:lvl3pPr marL="0" indent="45720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3pPr>
            <a:lvl4pPr marL="0" indent="68580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4pPr>
            <a:lvl5pPr marL="0" indent="91440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13" name="제목 텍스트"/>
          <p:cNvSpPr txBox="1">
            <a:spLocks noGrp="1"/>
          </p:cNvSpPr>
          <p:nvPr>
            <p:ph type="title"/>
          </p:nvPr>
        </p:nvSpPr>
        <p:spPr>
          <a:xfrm>
            <a:off x="1649008" y="4460338"/>
            <a:ext cx="7620001" cy="2032001"/>
          </a:xfrm>
          <a:prstGeom prst="rect">
            <a:avLst/>
          </a:prstGeom>
        </p:spPr>
        <p:txBody>
          <a:bodyPr lIns="82987" tIns="82987" rIns="82987" bIns="82987">
            <a:noAutofit/>
          </a:bodyPr>
          <a:lstStyle>
            <a:lvl1pPr algn="l" defTabSz="825500">
              <a:lnSpc>
                <a:spcPct val="100000"/>
              </a:lnSpc>
              <a:defRPr sz="12000" b="1" spc="0">
                <a:solidFill>
                  <a:srgbClr val="04132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제목 텍스트</a:t>
            </a:r>
          </a:p>
        </p:txBody>
      </p:sp>
      <p:sp>
        <p:nvSpPr>
          <p:cNvPr id="214" name="텍스트"/>
          <p:cNvSpPr txBox="1">
            <a:spLocks noGrp="1"/>
          </p:cNvSpPr>
          <p:nvPr>
            <p:ph type="body" sz="quarter" idx="21"/>
          </p:nvPr>
        </p:nvSpPr>
        <p:spPr>
          <a:xfrm>
            <a:off x="1670114" y="6685073"/>
            <a:ext cx="1512176" cy="775576"/>
          </a:xfrm>
          <a:prstGeom prst="rect">
            <a:avLst/>
          </a:prstGeom>
        </p:spPr>
        <p:txBody>
          <a:bodyPr wrap="none" lIns="82987" tIns="82987" rIns="82987" bIns="82987">
            <a:spAutoFit/>
          </a:bodyPr>
          <a:lstStyle/>
          <a:p>
            <a: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4000" b="1" spc="39">
                <a:solidFill>
                  <a:srgbClr val="04132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15" name="텍스트"/>
          <p:cNvSpPr txBox="1">
            <a:spLocks noGrp="1"/>
          </p:cNvSpPr>
          <p:nvPr>
            <p:ph type="body" sz="quarter" idx="22"/>
          </p:nvPr>
        </p:nvSpPr>
        <p:spPr>
          <a:xfrm>
            <a:off x="1664415" y="9958771"/>
            <a:ext cx="904500" cy="509656"/>
          </a:xfrm>
          <a:prstGeom prst="rect">
            <a:avLst/>
          </a:prstGeom>
        </p:spPr>
        <p:txBody>
          <a:bodyPr wrap="none" lIns="83377" tIns="83377" rIns="83377" bIns="83377">
            <a:spAutoFit/>
          </a:bodyPr>
          <a:lstStyle/>
          <a:p>
            <a: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 b="1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16" name="텍스트"/>
          <p:cNvSpPr txBox="1">
            <a:spLocks noGrp="1"/>
          </p:cNvSpPr>
          <p:nvPr>
            <p:ph type="body" sz="quarter" idx="23"/>
          </p:nvPr>
        </p:nvSpPr>
        <p:spPr>
          <a:xfrm>
            <a:off x="1664415" y="10490164"/>
            <a:ext cx="904500" cy="509656"/>
          </a:xfrm>
          <a:prstGeom prst="rect">
            <a:avLst/>
          </a:prstGeom>
        </p:spPr>
        <p:txBody>
          <a:bodyPr wrap="none" lIns="83377" tIns="83377" rIns="83377" bIns="83377">
            <a:spAutoFit/>
          </a:bodyPr>
          <a:lstStyle/>
          <a:p>
            <a: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17" name="텍스트"/>
          <p:cNvSpPr txBox="1">
            <a:spLocks noGrp="1"/>
          </p:cNvSpPr>
          <p:nvPr>
            <p:ph type="body" sz="quarter" idx="24"/>
          </p:nvPr>
        </p:nvSpPr>
        <p:spPr>
          <a:xfrm>
            <a:off x="1664415" y="10918419"/>
            <a:ext cx="904500" cy="509657"/>
          </a:xfrm>
          <a:prstGeom prst="rect">
            <a:avLst/>
          </a:prstGeom>
        </p:spPr>
        <p:txBody>
          <a:bodyPr wrap="none" lIns="83377" tIns="83377" rIns="83377" bIns="83377">
            <a:spAutoFit/>
          </a:bodyPr>
          <a:lstStyle/>
          <a:p>
            <a: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18" name="텍스트"/>
          <p:cNvSpPr txBox="1">
            <a:spLocks noGrp="1"/>
          </p:cNvSpPr>
          <p:nvPr>
            <p:ph type="body" sz="quarter" idx="25"/>
          </p:nvPr>
        </p:nvSpPr>
        <p:spPr>
          <a:xfrm>
            <a:off x="5155904" y="9958771"/>
            <a:ext cx="904500" cy="509656"/>
          </a:xfrm>
          <a:prstGeom prst="rect">
            <a:avLst/>
          </a:prstGeom>
        </p:spPr>
        <p:txBody>
          <a:bodyPr wrap="none" lIns="83377" tIns="83377" rIns="83377" bIns="83377">
            <a:spAutoFit/>
          </a:bodyPr>
          <a:lstStyle/>
          <a:p>
            <a: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 b="1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19" name="텍스트"/>
          <p:cNvSpPr txBox="1">
            <a:spLocks noGrp="1"/>
          </p:cNvSpPr>
          <p:nvPr>
            <p:ph type="body" sz="quarter" idx="26"/>
          </p:nvPr>
        </p:nvSpPr>
        <p:spPr>
          <a:xfrm>
            <a:off x="5155904" y="10461651"/>
            <a:ext cx="904500" cy="509656"/>
          </a:xfrm>
          <a:prstGeom prst="rect">
            <a:avLst/>
          </a:prstGeom>
        </p:spPr>
        <p:txBody>
          <a:bodyPr wrap="none" lIns="83377" tIns="83377" rIns="83377" bIns="83377">
            <a:spAutoFit/>
          </a:bodyPr>
          <a:lstStyle/>
          <a:p>
            <a: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0" name="텍스트"/>
          <p:cNvSpPr txBox="1">
            <a:spLocks noGrp="1"/>
          </p:cNvSpPr>
          <p:nvPr>
            <p:ph type="body" sz="quarter" idx="27"/>
          </p:nvPr>
        </p:nvSpPr>
        <p:spPr>
          <a:xfrm>
            <a:off x="5155904" y="10889906"/>
            <a:ext cx="904500" cy="509657"/>
          </a:xfrm>
          <a:prstGeom prst="rect">
            <a:avLst/>
          </a:prstGeom>
        </p:spPr>
        <p:txBody>
          <a:bodyPr wrap="none" lIns="83377" tIns="83377" rIns="83377" bIns="83377">
            <a:spAutoFit/>
          </a:bodyPr>
          <a:lstStyle/>
          <a:p>
            <a: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1" name="텍스트"/>
          <p:cNvSpPr txBox="1">
            <a:spLocks noGrp="1"/>
          </p:cNvSpPr>
          <p:nvPr>
            <p:ph type="body" sz="quarter" idx="28"/>
          </p:nvPr>
        </p:nvSpPr>
        <p:spPr>
          <a:xfrm>
            <a:off x="8647393" y="9958771"/>
            <a:ext cx="904500" cy="509656"/>
          </a:xfrm>
          <a:prstGeom prst="rect">
            <a:avLst/>
          </a:prstGeom>
        </p:spPr>
        <p:txBody>
          <a:bodyPr wrap="none" lIns="83377" tIns="83377" rIns="83377" bIns="83377">
            <a:spAutoFit/>
          </a:bodyPr>
          <a:lstStyle/>
          <a:p>
            <a: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 b="1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2" name="텍스트"/>
          <p:cNvSpPr txBox="1">
            <a:spLocks noGrp="1"/>
          </p:cNvSpPr>
          <p:nvPr>
            <p:ph type="body" sz="quarter" idx="29"/>
          </p:nvPr>
        </p:nvSpPr>
        <p:spPr>
          <a:xfrm>
            <a:off x="8647393" y="10490164"/>
            <a:ext cx="904500" cy="509656"/>
          </a:xfrm>
          <a:prstGeom prst="rect">
            <a:avLst/>
          </a:prstGeom>
        </p:spPr>
        <p:txBody>
          <a:bodyPr wrap="none" lIns="83377" tIns="83377" rIns="83377" bIns="83377">
            <a:spAutoFit/>
          </a:bodyPr>
          <a:lstStyle/>
          <a:p>
            <a: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3" name="텍스트"/>
          <p:cNvSpPr txBox="1">
            <a:spLocks noGrp="1"/>
          </p:cNvSpPr>
          <p:nvPr>
            <p:ph type="body" sz="quarter" idx="30"/>
          </p:nvPr>
        </p:nvSpPr>
        <p:spPr>
          <a:xfrm>
            <a:off x="8647393" y="10918419"/>
            <a:ext cx="904500" cy="509657"/>
          </a:xfrm>
          <a:prstGeom prst="rect">
            <a:avLst/>
          </a:prstGeom>
        </p:spPr>
        <p:txBody>
          <a:bodyPr wrap="none" lIns="83377" tIns="83377" rIns="83377" bIns="83377">
            <a:spAutoFit/>
          </a:bodyPr>
          <a:lstStyle/>
          <a:p>
            <a: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4" name="이미지"/>
          <p:cNvSpPr>
            <a:spLocks noGrp="1"/>
          </p:cNvSpPr>
          <p:nvPr>
            <p:ph type="pic" idx="31"/>
          </p:nvPr>
        </p:nvSpPr>
        <p:spPr>
          <a:xfrm>
            <a:off x="7862006" y="-156166"/>
            <a:ext cx="24996887" cy="1406074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5" name="CEO"/>
          <p:cNvSpPr txBox="1">
            <a:spLocks noGrp="1"/>
          </p:cNvSpPr>
          <p:nvPr>
            <p:ph type="body" sz="quarter" idx="32"/>
          </p:nvPr>
        </p:nvSpPr>
        <p:spPr>
          <a:xfrm>
            <a:off x="15387215" y="10652582"/>
            <a:ext cx="949258" cy="597776"/>
          </a:xfrm>
          <a:prstGeom prst="rect">
            <a:avLst/>
          </a:prstGeom>
        </p:spPr>
        <p:txBody>
          <a:bodyPr wrap="none" lIns="82987" tIns="82987" rIns="82987" bIns="82987">
            <a:spAutoFit/>
          </a:bodyPr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28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CEO</a:t>
            </a:r>
          </a:p>
        </p:txBody>
      </p:sp>
      <p:sp>
        <p:nvSpPr>
          <p:cNvPr id="226" name="원"/>
          <p:cNvSpPr/>
          <p:nvPr/>
        </p:nvSpPr>
        <p:spPr>
          <a:xfrm>
            <a:off x="1765579" y="9675743"/>
            <a:ext cx="190501" cy="1905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82987" tIns="82987" rIns="82987" bIns="82987" anchor="ctr"/>
          <a:lstStyle/>
          <a:p>
            <a:pPr algn="l" defTabSz="825500">
              <a:lnSpc>
                <a:spcPct val="150000"/>
              </a:lnSpc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7" name="원"/>
          <p:cNvSpPr/>
          <p:nvPr/>
        </p:nvSpPr>
        <p:spPr>
          <a:xfrm>
            <a:off x="8762530" y="9675743"/>
            <a:ext cx="190501" cy="1905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82987" tIns="82987" rIns="82987" bIns="82987" anchor="ctr"/>
          <a:lstStyle/>
          <a:p>
            <a:pPr algn="l" defTabSz="825500">
              <a:lnSpc>
                <a:spcPct val="150000"/>
              </a:lnSpc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8" name="원"/>
          <p:cNvSpPr/>
          <p:nvPr/>
        </p:nvSpPr>
        <p:spPr>
          <a:xfrm>
            <a:off x="5264054" y="9675743"/>
            <a:ext cx="190501" cy="1905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82987" tIns="82987" rIns="82987" bIns="82987" anchor="ctr"/>
          <a:lstStyle/>
          <a:p>
            <a:pPr algn="l" defTabSz="825500">
              <a:lnSpc>
                <a:spcPct val="150000"/>
              </a:lnSpc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9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20093173" y="791469"/>
            <a:ext cx="1326929" cy="496176"/>
          </a:xfrm>
          <a:prstGeom prst="rect">
            <a:avLst/>
          </a:prstGeom>
        </p:spPr>
        <p:txBody>
          <a:bodyPr wrap="square" lIns="82987" tIns="82987" rIns="82987" bIns="82987" anchor="ctr"/>
          <a:lstStyle>
            <a:lvl1pPr algn="r" defTabSz="825500">
              <a:lnSpc>
                <a:spcPct val="150000"/>
              </a:lnSpc>
              <a:defRPr sz="22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Hel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hello"/>
          <p:cNvSpPr txBox="1">
            <a:spLocks noGrp="1"/>
          </p:cNvSpPr>
          <p:nvPr>
            <p:ph type="body" sz="half" idx="21"/>
          </p:nvPr>
        </p:nvSpPr>
        <p:spPr>
          <a:xfrm>
            <a:off x="6566248" y="9029227"/>
            <a:ext cx="12106516" cy="7524371"/>
          </a:xfrm>
          <a:prstGeom prst="rect">
            <a:avLst/>
          </a:prstGeom>
        </p:spPr>
        <p:txBody>
          <a:bodyPr wrap="none" lIns="82987" tIns="82987" rIns="82987" bIns="82987">
            <a:spAutoFit/>
          </a:bodyPr>
          <a:lstStyle>
            <a:lvl1pPr marL="0" indent="0" algn="ctr" defTabSz="2017583">
              <a:lnSpc>
                <a:spcPct val="110000"/>
              </a:lnSpc>
              <a:spcBef>
                <a:spcPts val="0"/>
              </a:spcBef>
              <a:buSzTx/>
              <a:buNone/>
              <a:defRPr sz="40000" spc="1999">
                <a:solidFill>
                  <a:srgbClr val="1C1C1C"/>
                </a:solidFill>
                <a:latin typeface="Quentin"/>
                <a:ea typeface="Quentin"/>
                <a:cs typeface="Quentin"/>
                <a:sym typeface="Quentin"/>
              </a:defRPr>
            </a:lvl1pPr>
          </a:lstStyle>
          <a:p>
            <a:r>
              <a:t>hello</a:t>
            </a:r>
          </a:p>
        </p:txBody>
      </p:sp>
      <p:sp>
        <p:nvSpPr>
          <p:cNvPr id="237" name="“"/>
          <p:cNvSpPr txBox="1">
            <a:spLocks noGrp="1"/>
          </p:cNvSpPr>
          <p:nvPr>
            <p:ph type="body" sz="quarter" idx="22"/>
          </p:nvPr>
        </p:nvSpPr>
        <p:spPr>
          <a:xfrm>
            <a:off x="11528622" y="1859635"/>
            <a:ext cx="1707756" cy="7524370"/>
          </a:xfrm>
          <a:prstGeom prst="rect">
            <a:avLst/>
          </a:prstGeom>
        </p:spPr>
        <p:txBody>
          <a:bodyPr wrap="none" lIns="82987" tIns="82987" rIns="82987" bIns="82987">
            <a:spAutoFit/>
          </a:bodyPr>
          <a:lstStyle>
            <a:lvl1pPr marL="0" indent="0" algn="ctr" defTabSz="2017583">
              <a:lnSpc>
                <a:spcPct val="110000"/>
              </a:lnSpc>
              <a:spcBef>
                <a:spcPts val="0"/>
              </a:spcBef>
              <a:buSzTx/>
              <a:buNone/>
              <a:defRPr sz="40000" spc="800">
                <a:solidFill>
                  <a:srgbClr val="414BFC"/>
                </a:solidFill>
                <a:latin typeface="Quentin"/>
                <a:ea typeface="Quentin"/>
                <a:cs typeface="Quentin"/>
                <a:sym typeface="Quentin"/>
              </a:defRPr>
            </a:lvl1pPr>
          </a:lstStyle>
          <a:p>
            <a:r>
              <a:t>“</a:t>
            </a:r>
          </a:p>
        </p:txBody>
      </p:sp>
      <p:sp>
        <p:nvSpPr>
          <p:cNvPr id="238" name="”"/>
          <p:cNvSpPr txBox="1">
            <a:spLocks noGrp="1"/>
          </p:cNvSpPr>
          <p:nvPr>
            <p:ph type="body" sz="quarter" idx="23"/>
          </p:nvPr>
        </p:nvSpPr>
        <p:spPr>
          <a:xfrm>
            <a:off x="11452422" y="8146676"/>
            <a:ext cx="1707756" cy="7524370"/>
          </a:xfrm>
          <a:prstGeom prst="rect">
            <a:avLst/>
          </a:prstGeom>
        </p:spPr>
        <p:txBody>
          <a:bodyPr wrap="none" lIns="82987" tIns="82987" rIns="82987" bIns="82987">
            <a:spAutoFit/>
          </a:bodyPr>
          <a:lstStyle>
            <a:lvl1pPr marL="0" indent="0" algn="ctr" defTabSz="2017583">
              <a:lnSpc>
                <a:spcPct val="110000"/>
              </a:lnSpc>
              <a:spcBef>
                <a:spcPts val="0"/>
              </a:spcBef>
              <a:buSzTx/>
              <a:buNone/>
              <a:defRPr sz="40000" spc="800">
                <a:solidFill>
                  <a:srgbClr val="414BFC"/>
                </a:solidFill>
                <a:latin typeface="Quentin"/>
                <a:ea typeface="Quentin"/>
                <a:cs typeface="Quentin"/>
                <a:sym typeface="Quentin"/>
              </a:defRPr>
            </a:lvl1pPr>
          </a:lstStyle>
          <a:p>
            <a:r>
              <a:t>”</a:t>
            </a:r>
          </a:p>
        </p:txBody>
      </p:sp>
      <p:sp>
        <p:nvSpPr>
          <p:cNvPr id="239" name="제목 텍스트"/>
          <p:cNvSpPr txBox="1">
            <a:spLocks noGrp="1"/>
          </p:cNvSpPr>
          <p:nvPr>
            <p:ph type="title"/>
          </p:nvPr>
        </p:nvSpPr>
        <p:spPr>
          <a:xfrm>
            <a:off x="3467931" y="5077086"/>
            <a:ext cx="17448138" cy="1816121"/>
          </a:xfrm>
          <a:prstGeom prst="rect">
            <a:avLst/>
          </a:prstGeom>
        </p:spPr>
        <p:txBody>
          <a:bodyPr lIns="82987" tIns="82987" rIns="82987" bIns="82987">
            <a:noAutofit/>
          </a:bodyPr>
          <a:lstStyle>
            <a:lvl1pPr defTabSz="825500">
              <a:lnSpc>
                <a:spcPct val="100000"/>
              </a:lnSpc>
              <a:defRPr sz="12000" spc="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제목 텍스트</a:t>
            </a:r>
          </a:p>
        </p:txBody>
      </p:sp>
      <p:sp>
        <p:nvSpPr>
          <p:cNvPr id="240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4956917" y="7263575"/>
            <a:ext cx="14470166" cy="1816120"/>
          </a:xfrm>
          <a:prstGeom prst="rect">
            <a:avLst/>
          </a:prstGeom>
        </p:spPr>
        <p:txBody>
          <a:bodyPr lIns="82987" tIns="82987" rIns="82987" bIns="82987">
            <a:noAutofit/>
          </a:bodyPr>
          <a:lstStyle>
            <a:lvl1pPr marL="0" indent="0" algn="ctr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  <a:lvl2pPr marL="0" indent="228600" algn="ctr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2pPr>
            <a:lvl3pPr marL="0" indent="457200" algn="ctr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3pPr>
            <a:lvl4pPr marL="0" indent="685800" algn="ctr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4pPr>
            <a:lvl5pPr marL="0" indent="914400" algn="ctr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41" name="이미지"/>
          <p:cNvSpPr>
            <a:spLocks noGrp="1"/>
          </p:cNvSpPr>
          <p:nvPr>
            <p:ph type="pic" idx="24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42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20093173" y="791469"/>
            <a:ext cx="1326929" cy="496176"/>
          </a:xfrm>
          <a:prstGeom prst="rect">
            <a:avLst/>
          </a:prstGeom>
        </p:spPr>
        <p:txBody>
          <a:bodyPr wrap="square" lIns="82987" tIns="82987" rIns="82987" bIns="82987" anchor="ctr"/>
          <a:lstStyle>
            <a:lvl1pPr algn="r" defTabSz="825500">
              <a:lnSpc>
                <a:spcPct val="150000"/>
              </a:lnSpc>
              <a:defRPr sz="22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제목 텍스트"/>
          <p:cNvSpPr txBox="1">
            <a:spLocks noGrp="1"/>
          </p:cNvSpPr>
          <p:nvPr>
            <p:ph type="title"/>
          </p:nvPr>
        </p:nvSpPr>
        <p:spPr>
          <a:xfrm>
            <a:off x="3302000" y="3119724"/>
            <a:ext cx="17780000" cy="2032001"/>
          </a:xfrm>
          <a:prstGeom prst="rect">
            <a:avLst/>
          </a:prstGeom>
        </p:spPr>
        <p:txBody>
          <a:bodyPr lIns="82987" tIns="82987" rIns="82987" bIns="82987">
            <a:noAutofit/>
          </a:bodyPr>
          <a:lstStyle>
            <a:lvl1pPr defTabSz="825500">
              <a:lnSpc>
                <a:spcPct val="100000"/>
              </a:lnSpc>
              <a:defRPr sz="12000" b="1" spc="0">
                <a:solidFill>
                  <a:srgbClr val="04132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제목 텍스트</a:t>
            </a:r>
          </a:p>
        </p:txBody>
      </p:sp>
      <p:sp>
        <p:nvSpPr>
          <p:cNvPr id="250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5207000" y="8876731"/>
            <a:ext cx="13970000" cy="3016251"/>
          </a:xfrm>
          <a:prstGeom prst="rect">
            <a:avLst/>
          </a:prstGeom>
        </p:spPr>
        <p:txBody>
          <a:bodyPr lIns="82987" tIns="82987" rIns="82987" bIns="82987">
            <a:noAutofit/>
          </a:bodyPr>
          <a:lstStyle>
            <a:lvl1pPr marL="0" indent="0" algn="ctr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  <a:lvl2pPr marL="0" indent="228600" algn="ctr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2pPr>
            <a:lvl3pPr marL="0" indent="457200" algn="ctr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3pPr>
            <a:lvl4pPr marL="0" indent="685800" algn="ctr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4pPr>
            <a:lvl5pPr marL="0" indent="914400" algn="ctr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51" name="Creative"/>
          <p:cNvSpPr txBox="1">
            <a:spLocks noGrp="1"/>
          </p:cNvSpPr>
          <p:nvPr>
            <p:ph type="body" sz="quarter" idx="21"/>
          </p:nvPr>
        </p:nvSpPr>
        <p:spPr>
          <a:xfrm>
            <a:off x="8418646" y="4023965"/>
            <a:ext cx="7546708" cy="3111874"/>
          </a:xfrm>
          <a:prstGeom prst="rect">
            <a:avLst/>
          </a:prstGeom>
        </p:spPr>
        <p:txBody>
          <a:bodyPr wrap="none" lIns="82987" tIns="82987" rIns="82987" bIns="82987">
            <a:spAutoFit/>
          </a:bodyPr>
          <a:lstStyle>
            <a:lvl1pPr marL="0" indent="0" algn="ctr" defTabSz="2017583">
              <a:lnSpc>
                <a:spcPct val="110000"/>
              </a:lnSpc>
              <a:spcBef>
                <a:spcPts val="0"/>
              </a:spcBef>
              <a:buSzTx/>
              <a:buNone/>
              <a:defRPr sz="16000" spc="159">
                <a:solidFill>
                  <a:srgbClr val="414BFC"/>
                </a:solidFill>
                <a:latin typeface="Quentin"/>
                <a:ea typeface="Quentin"/>
                <a:cs typeface="Quentin"/>
                <a:sym typeface="Quentin"/>
              </a:defRPr>
            </a:lvl1pPr>
          </a:lstStyle>
          <a:p>
            <a:r>
              <a:t>Creative</a:t>
            </a:r>
          </a:p>
        </p:txBody>
      </p:sp>
      <p:sp>
        <p:nvSpPr>
          <p:cNvPr id="252" name="이미지"/>
          <p:cNvSpPr>
            <a:spLocks noGrp="1"/>
          </p:cNvSpPr>
          <p:nvPr>
            <p:ph type="pic" idx="22"/>
          </p:nvPr>
        </p:nvSpPr>
        <p:spPr>
          <a:xfrm>
            <a:off x="3342304" y="2591294"/>
            <a:ext cx="17699392" cy="99559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53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20093173" y="791469"/>
            <a:ext cx="1326929" cy="496176"/>
          </a:xfrm>
          <a:prstGeom prst="rect">
            <a:avLst/>
          </a:prstGeom>
        </p:spPr>
        <p:txBody>
          <a:bodyPr wrap="square" lIns="82987" tIns="82987" rIns="82987" bIns="82987" anchor="ctr"/>
          <a:lstStyle>
            <a:lvl1pPr algn="r" defTabSz="825500">
              <a:lnSpc>
                <a:spcPct val="150000"/>
              </a:lnSpc>
              <a:defRPr sz="22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626532" y="2701991"/>
            <a:ext cx="10922138" cy="1902088"/>
          </a:xfrm>
          <a:prstGeom prst="rect">
            <a:avLst/>
          </a:prstGeom>
        </p:spPr>
        <p:txBody>
          <a:bodyPr/>
          <a:lstStyle>
            <a:lvl1pPr algn="l" defTabSz="2438338">
              <a:lnSpc>
                <a:spcPct val="100000"/>
              </a:lnSpc>
              <a:defRPr sz="9000" spc="0">
                <a:solidFill>
                  <a:srgbClr val="262626"/>
                </a:solidFill>
                <a:latin typeface="나눔명조"/>
                <a:ea typeface="나눔명조"/>
                <a:cs typeface="나눔명조"/>
                <a:sym typeface="나눔명조"/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61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754344" y="9067503"/>
            <a:ext cx="10932445" cy="309342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sz="2000">
                <a:solidFill>
                  <a:srgbClr val="838383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marL="0" indent="457200">
              <a:lnSpc>
                <a:spcPct val="150000"/>
              </a:lnSpc>
              <a:spcBef>
                <a:spcPts val="0"/>
              </a:spcBef>
              <a:buSzTx/>
              <a:buNone/>
              <a:defRPr sz="2000">
                <a:solidFill>
                  <a:srgbClr val="838383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marL="0" indent="914400">
              <a:lnSpc>
                <a:spcPct val="150000"/>
              </a:lnSpc>
              <a:spcBef>
                <a:spcPts val="0"/>
              </a:spcBef>
              <a:buSzTx/>
              <a:buNone/>
              <a:defRPr sz="2000">
                <a:solidFill>
                  <a:srgbClr val="838383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marL="0" indent="1371600">
              <a:lnSpc>
                <a:spcPct val="150000"/>
              </a:lnSpc>
              <a:spcBef>
                <a:spcPts val="0"/>
              </a:spcBef>
              <a:buSzTx/>
              <a:buNone/>
              <a:defRPr sz="2000">
                <a:solidFill>
                  <a:srgbClr val="838383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marL="0" indent="1828800">
              <a:lnSpc>
                <a:spcPct val="150000"/>
              </a:lnSpc>
              <a:spcBef>
                <a:spcPts val="0"/>
              </a:spcBef>
              <a:buSzTx/>
              <a:buNone/>
              <a:defRPr sz="2000">
                <a:solidFill>
                  <a:srgbClr val="838383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62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22950775" y="12437698"/>
            <a:ext cx="421006" cy="495301"/>
          </a:xfrm>
          <a:prstGeom prst="rect">
            <a:avLst/>
          </a:prstGeom>
        </p:spPr>
        <p:txBody>
          <a:bodyPr anchor="t"/>
          <a:lstStyle>
            <a:lvl1pPr>
              <a:defRPr sz="2500">
                <a:solidFill>
                  <a:srgbClr val="D5D5D5"/>
                </a:solidFill>
                <a:latin typeface="Libre Caslon Display Regular"/>
                <a:ea typeface="Libre Caslon Display Regular"/>
                <a:cs typeface="Libre Caslon Display Regular"/>
                <a:sym typeface="Libre Caslon Display Regular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사진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15495" y="4585102"/>
            <a:ext cx="9757338" cy="2540001"/>
          </a:xfrm>
          <a:prstGeom prst="rect">
            <a:avLst/>
          </a:prstGeom>
        </p:spPr>
        <p:txBody>
          <a:bodyPr anchor="b"/>
          <a:lstStyle/>
          <a:p>
            <a:r>
              <a:t>슬라이드 제목</a:t>
            </a:r>
          </a:p>
        </p:txBody>
      </p:sp>
      <p:sp>
        <p:nvSpPr>
          <p:cNvPr id="33" name="이미지"/>
          <p:cNvSpPr>
            <a:spLocks noGrp="1"/>
          </p:cNvSpPr>
          <p:nvPr>
            <p:ph type="pic" idx="21"/>
          </p:nvPr>
        </p:nvSpPr>
        <p:spPr>
          <a:xfrm>
            <a:off x="9283700" y="1270000"/>
            <a:ext cx="167513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4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016750"/>
            <a:ext cx="9753600" cy="5416550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pc="-44">
                <a:latin typeface="AvenirNext-DemiBold"/>
                <a:ea typeface="AvenirNext-DemiBold"/>
                <a:cs typeface="AvenirNext-DemiBold"/>
                <a:sym typeface="AvenirNext-D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pc="-44">
                <a:latin typeface="AvenirNext-DemiBold"/>
                <a:ea typeface="AvenirNext-DemiBold"/>
                <a:cs typeface="AvenirNext-DemiBold"/>
                <a:sym typeface="AvenirNext-D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pc="-44">
                <a:latin typeface="AvenirNext-DemiBold"/>
                <a:ea typeface="AvenirNext-DemiBold"/>
                <a:cs typeface="AvenirNext-DemiBold"/>
                <a:sym typeface="AvenirNext-D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pc="-44">
                <a:latin typeface="AvenirNext-DemiBold"/>
                <a:ea typeface="AvenirNext-DemiBold"/>
                <a:cs typeface="AvenirNext-DemiBold"/>
                <a:sym typeface="AvenirNext-D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pc="-44">
                <a:latin typeface="AvenirNext-DemiBold"/>
                <a:ea typeface="AvenirNext-DemiBold"/>
                <a:cs typeface="AvenirNext-DemiBold"/>
                <a:sym typeface="AvenirNext-DemiBold"/>
              </a:defRPr>
            </a:lvl5pPr>
          </a:lstStyle>
          <a:p>
            <a:r>
              <a:t>슬라이드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슬라이드 제목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43" name="본문 첫 번째 줄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4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z="4224" b="1" spc="-42">
                <a:latin typeface="AvenirNext-DemiBold"/>
                <a:ea typeface="AvenirNext-DemiBold"/>
                <a:cs typeface="AvenirNext-DemiBold"/>
                <a:sym typeface="AvenirNext-DemiBold"/>
              </a:defRPr>
            </a:lvl1pPr>
          </a:lstStyle>
          <a:p>
            <a:r>
              <a:t>슬라이드 부제</a:t>
            </a:r>
          </a:p>
        </p:txBody>
      </p:sp>
      <p:sp>
        <p:nvSpPr>
          <p:cNvPr id="4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5600" cy="8487148"/>
          </a:xfrm>
          <a:prstGeom prst="rect">
            <a:avLst/>
          </a:prstGeom>
        </p:spPr>
        <p:txBody>
          <a:bodyPr numCol="2" spcCol="2558384"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61" name="이미지"/>
          <p:cNvSpPr>
            <a:spLocks noGrp="1"/>
          </p:cNvSpPr>
          <p:nvPr>
            <p:ph type="pic" idx="21"/>
          </p:nvPr>
        </p:nvSpPr>
        <p:spPr>
          <a:xfrm>
            <a:off x="12192644" y="718588"/>
            <a:ext cx="10972801" cy="1232962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2" name="슬라이드 부제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z="4224" b="1" spc="-42">
                <a:latin typeface="AvenirNext-DemiBold"/>
                <a:ea typeface="AvenirNext-DemiBold"/>
                <a:cs typeface="AvenirNext-DemiBold"/>
                <a:sym typeface="AvenirNext-DemiBold"/>
              </a:defRPr>
            </a:lvl1pPr>
          </a:lstStyle>
          <a:p>
            <a:r>
              <a:t>슬라이드 부제</a:t>
            </a:r>
          </a:p>
        </p:txBody>
      </p:sp>
      <p:sp>
        <p:nvSpPr>
          <p:cNvPr id="63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993880" y="12684760"/>
            <a:ext cx="408941" cy="4445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섹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섹션 제목"/>
          <p:cNvSpPr txBox="1">
            <a:spLocks noGrp="1"/>
          </p:cNvSpPr>
          <p:nvPr>
            <p:ph type="title" hasCustomPrompt="1"/>
          </p:nvPr>
        </p:nvSpPr>
        <p:spPr>
          <a:xfrm>
            <a:off x="1219200" y="3242270"/>
            <a:ext cx="21945600" cy="6604001"/>
          </a:xfrm>
          <a:prstGeom prst="rect">
            <a:avLst/>
          </a:prstGeom>
        </p:spPr>
        <p:txBody>
          <a:bodyPr anchor="ctr"/>
          <a:lstStyle>
            <a:lvl1pPr>
              <a:defRPr sz="12800" spc="0"/>
            </a:lvl1pPr>
          </a:lstStyle>
          <a:p>
            <a:r>
              <a:t>섹션 제목</a:t>
            </a:r>
          </a:p>
        </p:txBody>
      </p:sp>
      <p:sp>
        <p:nvSpPr>
          <p:cNvPr id="72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슬라이드 제목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80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z="4224" b="1" spc="-42">
                <a:latin typeface="AvenirNext-DemiBold"/>
                <a:ea typeface="AvenirNext-DemiBold"/>
                <a:cs typeface="AvenirNext-DemiBold"/>
                <a:sym typeface="AvenirNext-DemiBold"/>
              </a:defRPr>
            </a:lvl1pPr>
          </a:lstStyle>
          <a:p>
            <a:r>
              <a:t>슬라이드 부제</a:t>
            </a:r>
          </a:p>
        </p:txBody>
      </p:sp>
      <p:sp>
        <p:nvSpPr>
          <p:cNvPr id="81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의제 제목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의제 제목</a:t>
            </a:r>
          </a:p>
        </p:txBody>
      </p:sp>
      <p:sp>
        <p:nvSpPr>
          <p:cNvPr id="89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5600" cy="838554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45720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91440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137160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182880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r>
              <a:t>의제 주제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0" name="의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2387115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z="4224" b="1" spc="-42">
                <a:latin typeface="AvenirNext-DemiBold"/>
                <a:ea typeface="AvenirNext-DemiBold"/>
                <a:cs typeface="AvenirNext-DemiBold"/>
                <a:sym typeface="AvenirNext-DemiBold"/>
              </a:defRPr>
            </a:lvl1pPr>
          </a:lstStyle>
          <a:p>
            <a:r>
              <a:t>의제 부제</a:t>
            </a:r>
          </a:p>
        </p:txBody>
      </p:sp>
      <p:sp>
        <p:nvSpPr>
          <p:cNvPr id="91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19200" y="774700"/>
            <a:ext cx="21945600" cy="172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슬라이드 제목</a:t>
            </a: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8577" cy="848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987530" y="12684760"/>
            <a:ext cx="408941" cy="4445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lnSpc>
                <a:spcPct val="100000"/>
              </a:lnSpc>
              <a:defRPr sz="2000">
                <a:solidFill>
                  <a:srgbClr val="5E5E5E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</p:sldLayoutIdLst>
  <p:transition spd="med"/>
  <p:txStyles>
    <p:titleStyle>
      <a:lvl1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457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914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1371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18288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22860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2743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3200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3657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5461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10922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6383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21844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27305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32766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38227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43688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49149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yoonjin0822@naver.com" TargetMode="External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8.png"/><Relationship Id="rId4" Type="http://schemas.openxmlformats.org/officeDocument/2006/relationships/hyperlink" Target="https://github.com/yoontru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이미지" descr="이미지"/>
          <p:cNvPicPr>
            <a:picLocks noChangeAspect="1"/>
          </p:cNvPicPr>
          <p:nvPr/>
        </p:nvPicPr>
        <p:blipFill>
          <a:blip r:embed="rId2">
            <a:alphaModFix amt="50000"/>
          </a:blip>
          <a:srcRect l="350" r="673"/>
          <a:stretch>
            <a:fillRect/>
          </a:stretch>
        </p:blipFill>
        <p:spPr>
          <a:xfrm>
            <a:off x="-7604" y="-75258"/>
            <a:ext cx="24399207" cy="13866516"/>
          </a:xfrm>
          <a:prstGeom prst="rect">
            <a:avLst/>
          </a:prstGeom>
          <a:ln w="12700">
            <a:miter lim="400000"/>
          </a:ln>
        </p:spPr>
      </p:pic>
      <p:sp>
        <p:nvSpPr>
          <p:cNvPr id="272" name="도형"/>
          <p:cNvSpPr/>
          <p:nvPr/>
        </p:nvSpPr>
        <p:spPr>
          <a:xfrm>
            <a:off x="-31750" y="11906"/>
            <a:ext cx="24447500" cy="13752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0" y="6448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6448"/>
                </a:lnTo>
                <a:lnTo>
                  <a:pt x="1080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82987" tIns="82987" rIns="82987" bIns="82987" anchor="ctr"/>
          <a:lstStyle/>
          <a:p>
            <a:pPr algn="l" defTabSz="825500">
              <a:lnSpc>
                <a:spcPct val="150000"/>
              </a:lnSpc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273" name="Free Board"/>
          <p:cNvSpPr txBox="1">
            <a:spLocks noGrp="1"/>
          </p:cNvSpPr>
          <p:nvPr>
            <p:ph type="body" idx="21"/>
          </p:nvPr>
        </p:nvSpPr>
        <p:spPr>
          <a:xfrm>
            <a:off x="3797331" y="10458462"/>
            <a:ext cx="17644351" cy="4766560"/>
          </a:xfrm>
          <a:prstGeom prst="rect">
            <a:avLst/>
          </a:prstGeom>
        </p:spPr>
        <p:txBody>
          <a:bodyPr/>
          <a:lstStyle>
            <a:lvl1pPr>
              <a:defRPr sz="25000" spc="1249"/>
            </a:lvl1pPr>
          </a:lstStyle>
          <a:p>
            <a:r>
              <a:rPr dirty="0"/>
              <a:t>Free Board</a:t>
            </a:r>
          </a:p>
        </p:txBody>
      </p:sp>
      <p:sp>
        <p:nvSpPr>
          <p:cNvPr id="274" name="“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“</a:t>
            </a:r>
          </a:p>
        </p:txBody>
      </p:sp>
      <p:sp>
        <p:nvSpPr>
          <p:cNvPr id="275" name="”"/>
          <p:cNvSpPr txBox="1">
            <a:spLocks noGrp="1"/>
          </p:cNvSpPr>
          <p:nvPr>
            <p:ph type="body" idx="2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”</a:t>
            </a:r>
          </a:p>
        </p:txBody>
      </p:sp>
      <p:sp>
        <p:nvSpPr>
          <p:cNvPr id="276" name="자유게시판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41320"/>
                </a:solidFill>
              </a:defRPr>
            </a:lvl1pPr>
          </a:lstStyle>
          <a:p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  <a:cs typeface="Source Sans Pro" panose="020F0502020204030204" pitchFamily="34" charset="0"/>
              </a:rPr>
              <a:t>자유게시판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  <a:cs typeface="Source Sans Pro" panose="020F0502020204030204" pitchFamily="34" charset="0"/>
            </a:endParaRPr>
          </a:p>
        </p:txBody>
      </p:sp>
      <p:sp>
        <p:nvSpPr>
          <p:cNvPr id="277" name="기본적인 게시판 형태의 웹페이지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3000"/>
            </a:pP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기본적인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게시판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형태의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웹페이지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defRPr sz="3000"/>
            </a:pP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50000"/>
              </a:lnSpc>
              <a:defRPr sz="3400">
                <a:solidFill>
                  <a:srgbClr val="424242"/>
                </a:solidFill>
              </a:defRPr>
            </a:pP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김윤진</a:t>
            </a:r>
          </a:p>
        </p:txBody>
      </p:sp>
      <p:pic>
        <p:nvPicPr>
          <p:cNvPr id="278" name="이미지" descr="이미지"/>
          <p:cNvPicPr>
            <a:picLocks noGrp="1" noChangeAspect="1"/>
          </p:cNvPicPr>
          <p:nvPr>
            <p:ph type="pic" idx="24"/>
          </p:nvPr>
        </p:nvPicPr>
        <p:blipFill>
          <a:blip r:embed="rId2"/>
          <a:srcRect b="69213"/>
          <a:stretch>
            <a:fillRect/>
          </a:stretch>
        </p:blipFill>
        <p:spPr>
          <a:xfrm>
            <a:off x="101" y="0"/>
            <a:ext cx="24383899" cy="42227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580"/>
                </a:lnTo>
                <a:lnTo>
                  <a:pt x="10807" y="453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279" name="이미지" descr="이미지"/>
          <p:cNvPicPr>
            <a:picLocks noChangeAspect="1"/>
          </p:cNvPicPr>
          <p:nvPr/>
        </p:nvPicPr>
        <p:blipFill>
          <a:blip r:embed="rId2"/>
          <a:srcRect b="69213"/>
          <a:stretch>
            <a:fillRect/>
          </a:stretch>
        </p:blipFill>
        <p:spPr>
          <a:xfrm>
            <a:off x="101" y="0"/>
            <a:ext cx="24383899" cy="42227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580"/>
                </a:lnTo>
                <a:lnTo>
                  <a:pt x="10807" y="453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회원, 게시판, 댓글 테이블로 구성…"/>
          <p:cNvSpPr txBox="1">
            <a:spLocks noGrp="1"/>
          </p:cNvSpPr>
          <p:nvPr>
            <p:ph type="body" sz="quarter" idx="1"/>
          </p:nvPr>
        </p:nvSpPr>
        <p:spPr>
          <a:xfrm>
            <a:off x="1735916" y="5639965"/>
            <a:ext cx="4414390" cy="2540001"/>
          </a:xfrm>
          <a:prstGeom prst="rect">
            <a:avLst/>
          </a:prstGeom>
        </p:spPr>
        <p:txBody>
          <a:bodyPr/>
          <a:lstStyle/>
          <a:p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회원</a:t>
            </a:r>
            <a:r>
              <a:rPr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, </a:t>
            </a: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게시판</a:t>
            </a:r>
            <a:r>
              <a:rPr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, </a:t>
            </a: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댓글</a:t>
            </a:r>
            <a:r>
              <a:rPr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테이블로</a:t>
            </a:r>
            <a:r>
              <a:rPr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구성</a:t>
            </a:r>
            <a:endParaRPr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기본키와</a:t>
            </a:r>
            <a:r>
              <a:rPr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외래키를</a:t>
            </a:r>
            <a:r>
              <a:rPr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이용하여</a:t>
            </a:r>
            <a:endParaRPr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참조무결성을</a:t>
            </a:r>
            <a:r>
              <a:rPr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강화</a:t>
            </a:r>
            <a:endParaRPr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42" name="ERD"/>
          <p:cNvSpPr txBox="1">
            <a:spLocks noGrp="1"/>
          </p:cNvSpPr>
          <p:nvPr>
            <p:ph type="title"/>
          </p:nvPr>
        </p:nvSpPr>
        <p:spPr>
          <a:xfrm>
            <a:off x="1646812" y="2536696"/>
            <a:ext cx="3964597" cy="2032001"/>
          </a:xfrm>
          <a:prstGeom prst="rect">
            <a:avLst/>
          </a:prstGeom>
        </p:spPr>
        <p:txBody>
          <a:bodyPr/>
          <a:lstStyle/>
          <a:p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ERD</a:t>
            </a:r>
          </a:p>
        </p:txBody>
      </p:sp>
      <p:sp>
        <p:nvSpPr>
          <p:cNvPr id="343" name="데이터베이스 구성"/>
          <p:cNvSpPr txBox="1">
            <a:spLocks noGrp="1"/>
          </p:cNvSpPr>
          <p:nvPr>
            <p:ph type="body" idx="21"/>
          </p:nvPr>
        </p:nvSpPr>
        <p:spPr>
          <a:xfrm>
            <a:off x="1731419" y="4761431"/>
            <a:ext cx="4418887" cy="78314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4000" b="1" spc="39">
                <a:solidFill>
                  <a:srgbClr val="04132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>
                <a:latin typeface="Source Sans Pro" panose="020B0503030403020204" pitchFamily="34" charset="0"/>
                <a:ea typeface="Source Sans Pro" panose="020B0503030403020204" pitchFamily="34" charset="0"/>
              </a:rPr>
              <a:t>데이터베이스 구성</a:t>
            </a:r>
          </a:p>
        </p:txBody>
      </p:sp>
      <p:pic>
        <p:nvPicPr>
          <p:cNvPr id="344" name="자유게시판 DB설계.png" descr="자유게시판 DB설계.png"/>
          <p:cNvPicPr>
            <a:picLocks noGrp="1"/>
          </p:cNvPicPr>
          <p:nvPr>
            <p:ph type="pic" idx="22"/>
          </p:nvPr>
        </p:nvPicPr>
        <p:blipFill>
          <a:blip r:embed="rId2"/>
          <a:srcRect/>
          <a:stretch>
            <a:fillRect/>
          </a:stretch>
        </p:blipFill>
        <p:spPr>
          <a:xfrm>
            <a:off x="7292294" y="3035446"/>
            <a:ext cx="16620802" cy="7638659"/>
          </a:xfrm>
          <a:prstGeom prst="rect">
            <a:avLst/>
          </a:prstGeom>
        </p:spPr>
      </p:pic>
      <p:sp>
        <p:nvSpPr>
          <p:cNvPr id="345" name="ERD"/>
          <p:cNvSpPr txBox="1"/>
          <p:nvPr/>
        </p:nvSpPr>
        <p:spPr>
          <a:xfrm>
            <a:off x="17026344" y="9884169"/>
            <a:ext cx="5667616" cy="3838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82987" tIns="82987" rIns="82987" bIns="82987">
            <a:spAutoFit/>
          </a:bodyPr>
          <a:lstStyle>
            <a:lvl1pPr defTabSz="2017583">
              <a:lnSpc>
                <a:spcPct val="110000"/>
              </a:lnSpc>
              <a:defRPr sz="20000" spc="200">
                <a:solidFill>
                  <a:srgbClr val="414BFC"/>
                </a:solidFill>
                <a:latin typeface="Quentin"/>
                <a:ea typeface="Quentin"/>
                <a:cs typeface="Quentin"/>
                <a:sym typeface="Quentin"/>
              </a:defRPr>
            </a:lvl1pPr>
          </a:lstStyle>
          <a:p>
            <a:r>
              <a:rPr dirty="0"/>
              <a:t>ERD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게시판 CRUD를 위한…"/>
          <p:cNvSpPr txBox="1">
            <a:spLocks noGrp="1"/>
          </p:cNvSpPr>
          <p:nvPr>
            <p:ph type="body" sz="quarter" idx="1"/>
          </p:nvPr>
        </p:nvSpPr>
        <p:spPr>
          <a:xfrm>
            <a:off x="1735916" y="5639965"/>
            <a:ext cx="3786390" cy="2540001"/>
          </a:xfrm>
          <a:prstGeom prst="rect">
            <a:avLst/>
          </a:prstGeom>
        </p:spPr>
        <p:txBody>
          <a:bodyPr/>
          <a:lstStyle/>
          <a:p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게시판</a:t>
            </a:r>
            <a:r>
              <a:rPr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CRUD를</a:t>
            </a:r>
            <a:r>
              <a:rPr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위한</a:t>
            </a:r>
            <a:endParaRPr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BOARD </a:t>
            </a: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컨트롤러</a:t>
            </a:r>
            <a:endParaRPr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48" name="UML"/>
          <p:cNvSpPr txBox="1">
            <a:spLocks noGrp="1"/>
          </p:cNvSpPr>
          <p:nvPr>
            <p:ph type="title"/>
          </p:nvPr>
        </p:nvSpPr>
        <p:spPr>
          <a:xfrm>
            <a:off x="1646812" y="2536696"/>
            <a:ext cx="3964597" cy="2032001"/>
          </a:xfrm>
          <a:prstGeom prst="rect">
            <a:avLst/>
          </a:prstGeom>
        </p:spPr>
        <p:txBody>
          <a:bodyPr/>
          <a:lstStyle/>
          <a:p>
            <a:r>
              <a:rPr>
                <a:latin typeface="Source Sans Pro" panose="020B0503030403020204" pitchFamily="34" charset="0"/>
                <a:ea typeface="Source Sans Pro" panose="020B0503030403020204" pitchFamily="34" charset="0"/>
              </a:rPr>
              <a:t>UML</a:t>
            </a:r>
          </a:p>
        </p:txBody>
      </p:sp>
      <p:sp>
        <p:nvSpPr>
          <p:cNvPr id="349" name="게시판"/>
          <p:cNvSpPr txBox="1">
            <a:spLocks noGrp="1"/>
          </p:cNvSpPr>
          <p:nvPr>
            <p:ph type="body" idx="21"/>
          </p:nvPr>
        </p:nvSpPr>
        <p:spPr>
          <a:xfrm>
            <a:off x="1731419" y="4761431"/>
            <a:ext cx="1721482" cy="78314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4000" b="1" spc="39">
                <a:solidFill>
                  <a:srgbClr val="04132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>
                <a:latin typeface="Source Sans Pro" panose="020B0503030403020204" pitchFamily="34" charset="0"/>
                <a:ea typeface="Source Sans Pro" panose="020B0503030403020204" pitchFamily="34" charset="0"/>
              </a:rPr>
              <a:t>게시판</a:t>
            </a:r>
          </a:p>
        </p:txBody>
      </p:sp>
      <p:pic>
        <p:nvPicPr>
          <p:cNvPr id="350" name="board_uml.png" descr="board_uml.png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794824" y="910325"/>
            <a:ext cx="16620802" cy="11888901"/>
          </a:xfrm>
          <a:prstGeom prst="rect">
            <a:avLst/>
          </a:prstGeom>
          <a:ln w="12700">
            <a:miter lim="400000"/>
          </a:ln>
        </p:spPr>
      </p:pic>
      <p:sp>
        <p:nvSpPr>
          <p:cNvPr id="351" name="BOARD"/>
          <p:cNvSpPr txBox="1">
            <a:spLocks noGrp="1"/>
          </p:cNvSpPr>
          <p:nvPr>
            <p:ph type="body" idx="23"/>
          </p:nvPr>
        </p:nvSpPr>
        <p:spPr>
          <a:xfrm>
            <a:off x="3258422" y="9884978"/>
            <a:ext cx="8901036" cy="3838823"/>
          </a:xfrm>
          <a:prstGeom prst="rect">
            <a:avLst/>
          </a:prstGeom>
        </p:spPr>
        <p:txBody>
          <a:bodyPr/>
          <a:lstStyle/>
          <a:p>
            <a:r>
              <a:t>BOARD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회원가입과 로그인을 위한 USER 컨트롤러"/>
          <p:cNvSpPr txBox="1">
            <a:spLocks noGrp="1"/>
          </p:cNvSpPr>
          <p:nvPr>
            <p:ph type="body" sz="quarter" idx="1"/>
          </p:nvPr>
        </p:nvSpPr>
        <p:spPr>
          <a:xfrm>
            <a:off x="1735916" y="5639965"/>
            <a:ext cx="3786390" cy="2540001"/>
          </a:xfrm>
          <a:prstGeom prst="rect">
            <a:avLst/>
          </a:prstGeom>
        </p:spPr>
        <p:txBody>
          <a:bodyPr/>
          <a:lstStyle/>
          <a:p>
            <a:r>
              <a:rPr b="1">
                <a:latin typeface="Source Sans Pro" panose="020B0503030403020204" pitchFamily="34" charset="0"/>
                <a:ea typeface="Source Sans Pro" panose="020B0503030403020204" pitchFamily="34" charset="0"/>
              </a:rPr>
              <a:t>회원가입과 로그인을 위한 USER 컨트롤러</a:t>
            </a:r>
          </a:p>
        </p:txBody>
      </p:sp>
      <p:sp>
        <p:nvSpPr>
          <p:cNvPr id="354" name="UML"/>
          <p:cNvSpPr txBox="1">
            <a:spLocks noGrp="1"/>
          </p:cNvSpPr>
          <p:nvPr>
            <p:ph type="title"/>
          </p:nvPr>
        </p:nvSpPr>
        <p:spPr>
          <a:xfrm>
            <a:off x="1646812" y="2536696"/>
            <a:ext cx="3964597" cy="2032001"/>
          </a:xfrm>
          <a:prstGeom prst="rect">
            <a:avLst/>
          </a:prstGeom>
        </p:spPr>
        <p:txBody>
          <a:bodyPr/>
          <a:lstStyle/>
          <a:p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UML</a:t>
            </a:r>
          </a:p>
        </p:txBody>
      </p:sp>
      <p:sp>
        <p:nvSpPr>
          <p:cNvPr id="355" name="유저"/>
          <p:cNvSpPr txBox="1">
            <a:spLocks noGrp="1"/>
          </p:cNvSpPr>
          <p:nvPr>
            <p:ph type="body" idx="21"/>
          </p:nvPr>
        </p:nvSpPr>
        <p:spPr>
          <a:xfrm>
            <a:off x="1731419" y="4761431"/>
            <a:ext cx="1203519" cy="78314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4000" b="1" spc="39">
                <a:solidFill>
                  <a:srgbClr val="04132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>
                <a:latin typeface="Source Sans Pro" panose="020B0503030403020204" pitchFamily="34" charset="0"/>
                <a:ea typeface="Source Sans Pro" panose="020B0503030403020204" pitchFamily="34" charset="0"/>
              </a:rPr>
              <a:t>유저</a:t>
            </a:r>
          </a:p>
        </p:txBody>
      </p:sp>
      <p:pic>
        <p:nvPicPr>
          <p:cNvPr id="356" name="user_uml.png" descr="user_uml.png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794825" y="1779086"/>
            <a:ext cx="16620801" cy="10151379"/>
          </a:xfrm>
          <a:prstGeom prst="rect">
            <a:avLst/>
          </a:prstGeom>
          <a:ln w="12700">
            <a:miter lim="400000"/>
          </a:ln>
        </p:spPr>
      </p:pic>
      <p:sp>
        <p:nvSpPr>
          <p:cNvPr id="357" name="USER"/>
          <p:cNvSpPr txBox="1">
            <a:spLocks noGrp="1"/>
          </p:cNvSpPr>
          <p:nvPr>
            <p:ph type="body" idx="23"/>
          </p:nvPr>
        </p:nvSpPr>
        <p:spPr>
          <a:xfrm>
            <a:off x="4031852" y="9884978"/>
            <a:ext cx="7328776" cy="3838823"/>
          </a:xfrm>
          <a:prstGeom prst="rect">
            <a:avLst/>
          </a:prstGeom>
        </p:spPr>
        <p:txBody>
          <a:bodyPr/>
          <a:lstStyle/>
          <a:p>
            <a:r>
              <a:t>USER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시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시연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60" name="Demonstrate"/>
          <p:cNvSpPr txBox="1">
            <a:spLocks noGrp="1"/>
          </p:cNvSpPr>
          <p:nvPr>
            <p:ph type="body" idx="21"/>
          </p:nvPr>
        </p:nvSpPr>
        <p:spPr>
          <a:xfrm>
            <a:off x="6471990" y="4023965"/>
            <a:ext cx="11440020" cy="3111874"/>
          </a:xfrm>
          <a:prstGeom prst="rect">
            <a:avLst/>
          </a:prstGeom>
        </p:spPr>
        <p:txBody>
          <a:bodyPr/>
          <a:lstStyle/>
          <a:p>
            <a:r>
              <a:rPr dirty="0"/>
              <a:t>Demonstrate</a:t>
            </a:r>
          </a:p>
        </p:txBody>
      </p:sp>
      <p:pic>
        <p:nvPicPr>
          <p:cNvPr id="361" name="시연.png" descr="시연.png"/>
          <p:cNvPicPr>
            <a:picLocks noGrp="1" noChangeAspect="1"/>
          </p:cNvPicPr>
          <p:nvPr>
            <p:ph type="pic" idx="22"/>
          </p:nvPr>
        </p:nvPicPr>
        <p:blipFill>
          <a:blip r:embed="rId4"/>
          <a:srcRect/>
          <a:stretch>
            <a:fillRect/>
          </a:stretch>
        </p:blipFill>
        <p:spPr>
          <a:xfrm>
            <a:off x="11303797" y="6681045"/>
            <a:ext cx="1776392" cy="17763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2" name="Free Board 시연영상" descr="Free Board 시연영상">
            <a:hlinkClick r:id="" action="ppaction://media"/>
            <a:extLst>
              <a:ext uri="{FF2B5EF4-FFF2-40B4-BE49-F238E27FC236}">
                <a16:creationId xmlns:a16="http://schemas.microsoft.com/office/drawing/2014/main" id="{64FB4369-8825-9B4E-9A93-CD411EC811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38" y="9525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9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계획했으나 구현하지 못한 부분"/>
          <p:cNvSpPr txBox="1">
            <a:spLocks noGrp="1"/>
          </p:cNvSpPr>
          <p:nvPr>
            <p:ph type="body" idx="21"/>
          </p:nvPr>
        </p:nvSpPr>
        <p:spPr>
          <a:xfrm>
            <a:off x="1670114" y="4785575"/>
            <a:ext cx="7223885" cy="78314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4000" b="1" spc="39">
                <a:solidFill>
                  <a:srgbClr val="04132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계획했으나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구현하지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못한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부분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65" name="로그인"/>
          <p:cNvSpPr txBox="1">
            <a:spLocks noGrp="1"/>
          </p:cNvSpPr>
          <p:nvPr>
            <p:ph type="body" idx="22"/>
          </p:nvPr>
        </p:nvSpPr>
        <p:spPr>
          <a:xfrm>
            <a:off x="1657524" y="7654344"/>
            <a:ext cx="1245600" cy="7435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800" b="1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로그인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66" name="회원가입 기능은 구현했으나…"/>
          <p:cNvSpPr txBox="1">
            <a:spLocks noGrp="1"/>
          </p:cNvSpPr>
          <p:nvPr>
            <p:ph type="body" idx="23"/>
          </p:nvPr>
        </p:nvSpPr>
        <p:spPr>
          <a:xfrm>
            <a:off x="1657524" y="8379107"/>
            <a:ext cx="5483940" cy="2036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8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회원가입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기능은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구현했으나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8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Spring Web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Security를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이용하여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8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로그인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처리를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마무리하지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못한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점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67" name="댓글"/>
          <p:cNvSpPr txBox="1">
            <a:spLocks noGrp="1"/>
          </p:cNvSpPr>
          <p:nvPr>
            <p:ph type="body" idx="25"/>
          </p:nvPr>
        </p:nvSpPr>
        <p:spPr>
          <a:xfrm>
            <a:off x="9331404" y="7631288"/>
            <a:ext cx="886528" cy="7435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800" b="1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>
                <a:latin typeface="Source Sans Pro" panose="020B0503030403020204" pitchFamily="34" charset="0"/>
                <a:ea typeface="Source Sans Pro" panose="020B0503030403020204" pitchFamily="34" charset="0"/>
              </a:rPr>
              <a:t>댓글</a:t>
            </a:r>
          </a:p>
        </p:txBody>
      </p:sp>
      <p:sp>
        <p:nvSpPr>
          <p:cNvPr id="368" name="각각의 게시물 마다 본인 또는…"/>
          <p:cNvSpPr txBox="1">
            <a:spLocks noGrp="1"/>
          </p:cNvSpPr>
          <p:nvPr>
            <p:ph type="body" idx="26"/>
          </p:nvPr>
        </p:nvSpPr>
        <p:spPr>
          <a:xfrm>
            <a:off x="9331404" y="8379107"/>
            <a:ext cx="5483940" cy="13898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8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latin typeface="Source Sans Pro" panose="020B0503030403020204" pitchFamily="34" charset="0"/>
                <a:ea typeface="Source Sans Pro" panose="020B0503030403020204" pitchFamily="34" charset="0"/>
              </a:rPr>
              <a:t>각각의 게시물 마다 본인 또는</a:t>
            </a:r>
          </a:p>
          <a:p>
            <a: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8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latin typeface="Source Sans Pro" panose="020B0503030403020204" pitchFamily="34" charset="0"/>
                <a:ea typeface="Source Sans Pro" panose="020B0503030403020204" pitchFamily="34" charset="0"/>
              </a:rPr>
              <a:t>다른 이용자들이 댓글을 다는 기능</a:t>
            </a:r>
          </a:p>
        </p:txBody>
      </p:sp>
      <p:sp>
        <p:nvSpPr>
          <p:cNvPr id="369" name="사진파일삭제"/>
          <p:cNvSpPr txBox="1">
            <a:spLocks noGrp="1"/>
          </p:cNvSpPr>
          <p:nvPr>
            <p:ph type="body" idx="28"/>
          </p:nvPr>
        </p:nvSpPr>
        <p:spPr>
          <a:xfrm>
            <a:off x="16674703" y="7631288"/>
            <a:ext cx="2322818" cy="7435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800" b="1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>
                <a:latin typeface="Source Sans Pro" panose="020B0503030403020204" pitchFamily="34" charset="0"/>
                <a:ea typeface="Source Sans Pro" panose="020B0503030403020204" pitchFamily="34" charset="0"/>
              </a:rPr>
              <a:t>사진파일삭제</a:t>
            </a:r>
          </a:p>
        </p:txBody>
      </p:sp>
      <p:sp>
        <p:nvSpPr>
          <p:cNvPr id="370" name="사진을 삭제하거나 수정할 때…"/>
          <p:cNvSpPr txBox="1">
            <a:spLocks noGrp="1"/>
          </p:cNvSpPr>
          <p:nvPr>
            <p:ph type="body" idx="29"/>
          </p:nvPr>
        </p:nvSpPr>
        <p:spPr>
          <a:xfrm>
            <a:off x="16674703" y="8379107"/>
            <a:ext cx="5411806" cy="2036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8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latin typeface="Source Sans Pro" panose="020B0503030403020204" pitchFamily="34" charset="0"/>
                <a:ea typeface="Source Sans Pro" panose="020B0503030403020204" pitchFamily="34" charset="0"/>
              </a:rPr>
              <a:t>사진을 삭제하거나 수정할 때</a:t>
            </a:r>
          </a:p>
          <a:p>
            <a: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8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latin typeface="Source Sans Pro" panose="020B0503030403020204" pitchFamily="34" charset="0"/>
                <a:ea typeface="Source Sans Pro" panose="020B0503030403020204" pitchFamily="34" charset="0"/>
              </a:rPr>
              <a:t>기존에 있던 파일을 메모리상에서</a:t>
            </a:r>
          </a:p>
          <a:p>
            <a: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8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latin typeface="Source Sans Pro" panose="020B0503030403020204" pitchFamily="34" charset="0"/>
                <a:ea typeface="Source Sans Pro" panose="020B0503030403020204" pitchFamily="34" charset="0"/>
              </a:rPr>
              <a:t>실제로 삭제되게 하는 기능</a:t>
            </a:r>
          </a:p>
        </p:txBody>
      </p:sp>
      <p:sp>
        <p:nvSpPr>
          <p:cNvPr id="371" name="고쳐나갈 점"/>
          <p:cNvSpPr txBox="1"/>
          <p:nvPr/>
        </p:nvSpPr>
        <p:spPr>
          <a:xfrm>
            <a:off x="1646811" y="2536696"/>
            <a:ext cx="8724409" cy="203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82987" tIns="82987" rIns="82987" bIns="82987"/>
          <a:lstStyle>
            <a:lvl1pPr algn="l" defTabSz="825500">
              <a:lnSpc>
                <a:spcPct val="100000"/>
              </a:lnSpc>
              <a:defRPr sz="12000" b="1">
                <a:solidFill>
                  <a:srgbClr val="04132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고쳐나갈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점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372" name="선 도형" descr="선 도형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647913" y="6574984"/>
            <a:ext cx="21609497" cy="597778"/>
          </a:xfrm>
          <a:prstGeom prst="rect">
            <a:avLst/>
          </a:prstGeom>
        </p:spPr>
      </p:pic>
      <p:sp>
        <p:nvSpPr>
          <p:cNvPr id="374" name="원"/>
          <p:cNvSpPr/>
          <p:nvPr/>
        </p:nvSpPr>
        <p:spPr>
          <a:xfrm>
            <a:off x="1765579" y="6723837"/>
            <a:ext cx="190501" cy="1905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82987" tIns="82987" rIns="82987" bIns="82987" anchor="ctr"/>
          <a:lstStyle/>
          <a:p>
            <a:pPr algn="l" defTabSz="825500">
              <a:lnSpc>
                <a:spcPct val="150000"/>
              </a:lnSpc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75" name="원"/>
          <p:cNvSpPr/>
          <p:nvPr/>
        </p:nvSpPr>
        <p:spPr>
          <a:xfrm>
            <a:off x="16762503" y="6723837"/>
            <a:ext cx="190501" cy="1905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82987" tIns="82987" rIns="82987" bIns="82987" anchor="ctr"/>
          <a:lstStyle/>
          <a:p>
            <a:pPr algn="l" defTabSz="825500">
              <a:lnSpc>
                <a:spcPct val="150000"/>
              </a:lnSpc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76" name="원"/>
          <p:cNvSpPr/>
          <p:nvPr/>
        </p:nvSpPr>
        <p:spPr>
          <a:xfrm>
            <a:off x="9335460" y="6723837"/>
            <a:ext cx="190501" cy="1905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82987" tIns="82987" rIns="82987" bIns="82987" anchor="ctr"/>
          <a:lstStyle/>
          <a:p>
            <a:pPr algn="l" defTabSz="825500">
              <a:lnSpc>
                <a:spcPct val="150000"/>
              </a:lnSpc>
              <a:defRPr sz="2200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Kim yoonji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/>
            </a:lvl1pPr>
          </a:lstStyle>
          <a:p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Kim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yoonjin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379" name="미술관나.JPG" descr="미술관나.JPG"/>
          <p:cNvPicPr>
            <a:picLocks noGrp="1" noChangeAspect="1"/>
          </p:cNvPicPr>
          <p:nvPr>
            <p:ph type="pic" idx="22"/>
          </p:nvPr>
        </p:nvPicPr>
        <p:blipFill>
          <a:blip r:embed="rId2"/>
          <a:srcRect l="11414" r="11414"/>
          <a:stretch>
            <a:fillRect/>
          </a:stretch>
        </p:blipFill>
        <p:spPr>
          <a:xfrm>
            <a:off x="2457919" y="-77855"/>
            <a:ext cx="11430000" cy="11112691"/>
          </a:xfrm>
          <a:prstGeom prst="rect">
            <a:avLst/>
          </a:prstGeom>
        </p:spPr>
      </p:pic>
      <p:sp>
        <p:nvSpPr>
          <p:cNvPr id="380" name="Thanks"/>
          <p:cNvSpPr txBox="1">
            <a:spLocks noGrp="1"/>
          </p:cNvSpPr>
          <p:nvPr>
            <p:ph type="body" idx="23"/>
          </p:nvPr>
        </p:nvSpPr>
        <p:spPr>
          <a:xfrm>
            <a:off x="339002" y="7275484"/>
            <a:ext cx="10919701" cy="4766560"/>
          </a:xfrm>
          <a:prstGeom prst="rect">
            <a:avLst/>
          </a:prstGeom>
        </p:spPr>
        <p:txBody>
          <a:bodyPr/>
          <a:lstStyle>
            <a:lvl1pPr>
              <a:defRPr sz="25000" spc="250">
                <a:solidFill>
                  <a:srgbClr val="7C7AFF"/>
                </a:solidFill>
              </a:defRPr>
            </a:lvl1pPr>
          </a:lstStyle>
          <a:p>
            <a:r>
              <a:t>Thanks</a:t>
            </a:r>
          </a:p>
        </p:txBody>
      </p:sp>
      <p:sp>
        <p:nvSpPr>
          <p:cNvPr id="381" name="Junior Developer"/>
          <p:cNvSpPr txBox="1">
            <a:spLocks noGrp="1"/>
          </p:cNvSpPr>
          <p:nvPr>
            <p:ph type="body" idx="24"/>
          </p:nvPr>
        </p:nvSpPr>
        <p:spPr>
          <a:xfrm>
            <a:off x="15202245" y="8980088"/>
            <a:ext cx="4147723" cy="78314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4000" b="1" spc="39">
                <a:solidFill>
                  <a:srgbClr val="04132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Junior Developer</a:t>
            </a:r>
          </a:p>
        </p:txBody>
      </p:sp>
      <p:sp>
        <p:nvSpPr>
          <p:cNvPr id="382" name="도형">
            <a:hlinkClick r:id="rId3"/>
          </p:cNvPr>
          <p:cNvSpPr/>
          <p:nvPr/>
        </p:nvSpPr>
        <p:spPr>
          <a:xfrm>
            <a:off x="16242662" y="11281102"/>
            <a:ext cx="413315" cy="414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46" h="21564" extrusionOk="0">
                <a:moveTo>
                  <a:pt x="5999" y="0"/>
                </a:moveTo>
                <a:cubicBezTo>
                  <a:pt x="4771" y="46"/>
                  <a:pt x="3657" y="621"/>
                  <a:pt x="2759" y="1497"/>
                </a:cubicBezTo>
                <a:cubicBezTo>
                  <a:pt x="683" y="3522"/>
                  <a:pt x="665" y="6718"/>
                  <a:pt x="2759" y="8706"/>
                </a:cubicBezTo>
                <a:cubicBezTo>
                  <a:pt x="3848" y="9739"/>
                  <a:pt x="5298" y="10216"/>
                  <a:pt x="6735" y="10177"/>
                </a:cubicBezTo>
                <a:cubicBezTo>
                  <a:pt x="6711" y="10570"/>
                  <a:pt x="6731" y="10967"/>
                  <a:pt x="6851" y="11343"/>
                </a:cubicBezTo>
                <a:cubicBezTo>
                  <a:pt x="7033" y="11912"/>
                  <a:pt x="7412" y="12380"/>
                  <a:pt x="7871" y="12747"/>
                </a:cubicBezTo>
                <a:cubicBezTo>
                  <a:pt x="5795" y="12300"/>
                  <a:pt x="3437" y="12622"/>
                  <a:pt x="1778" y="13834"/>
                </a:cubicBezTo>
                <a:cubicBezTo>
                  <a:pt x="-654" y="15610"/>
                  <a:pt x="-529" y="18462"/>
                  <a:pt x="1778" y="20300"/>
                </a:cubicBezTo>
                <a:cubicBezTo>
                  <a:pt x="2949" y="21233"/>
                  <a:pt x="4364" y="21522"/>
                  <a:pt x="5767" y="21559"/>
                </a:cubicBezTo>
                <a:cubicBezTo>
                  <a:pt x="7297" y="21600"/>
                  <a:pt x="8938" y="21371"/>
                  <a:pt x="10388" y="20459"/>
                </a:cubicBezTo>
                <a:cubicBezTo>
                  <a:pt x="11246" y="19919"/>
                  <a:pt x="11979" y="19187"/>
                  <a:pt x="12453" y="18273"/>
                </a:cubicBezTo>
                <a:cubicBezTo>
                  <a:pt x="13332" y="16577"/>
                  <a:pt x="13239" y="14504"/>
                  <a:pt x="11962" y="13132"/>
                </a:cubicBezTo>
                <a:cubicBezTo>
                  <a:pt x="11460" y="12592"/>
                  <a:pt x="10806" y="12232"/>
                  <a:pt x="10271" y="11727"/>
                </a:cubicBezTo>
                <a:cubicBezTo>
                  <a:pt x="9910" y="11385"/>
                  <a:pt x="9608" y="10982"/>
                  <a:pt x="9381" y="10534"/>
                </a:cubicBezTo>
                <a:cubicBezTo>
                  <a:pt x="9317" y="10378"/>
                  <a:pt x="9276" y="10212"/>
                  <a:pt x="9252" y="10044"/>
                </a:cubicBezTo>
                <a:cubicBezTo>
                  <a:pt x="9228" y="9877"/>
                  <a:pt x="9222" y="9709"/>
                  <a:pt x="9239" y="9541"/>
                </a:cubicBezTo>
                <a:cubicBezTo>
                  <a:pt x="9676" y="9315"/>
                  <a:pt x="10094" y="9052"/>
                  <a:pt x="10465" y="8706"/>
                </a:cubicBezTo>
                <a:cubicBezTo>
                  <a:pt x="12593" y="6716"/>
                  <a:pt x="12590" y="3491"/>
                  <a:pt x="10465" y="1497"/>
                </a:cubicBezTo>
                <a:cubicBezTo>
                  <a:pt x="10251" y="1297"/>
                  <a:pt x="10010" y="1129"/>
                  <a:pt x="9768" y="967"/>
                </a:cubicBezTo>
                <a:lnTo>
                  <a:pt x="12117" y="954"/>
                </a:lnTo>
                <a:lnTo>
                  <a:pt x="13602" y="0"/>
                </a:lnTo>
                <a:lnTo>
                  <a:pt x="5999" y="0"/>
                </a:lnTo>
                <a:close/>
                <a:moveTo>
                  <a:pt x="16725" y="27"/>
                </a:moveTo>
                <a:lnTo>
                  <a:pt x="16725" y="2968"/>
                </a:lnTo>
                <a:lnTo>
                  <a:pt x="13847" y="2968"/>
                </a:lnTo>
                <a:lnTo>
                  <a:pt x="13847" y="4360"/>
                </a:lnTo>
                <a:lnTo>
                  <a:pt x="16725" y="4360"/>
                </a:lnTo>
                <a:lnTo>
                  <a:pt x="16725" y="7301"/>
                </a:lnTo>
                <a:lnTo>
                  <a:pt x="18081" y="7301"/>
                </a:lnTo>
                <a:lnTo>
                  <a:pt x="18081" y="4360"/>
                </a:lnTo>
                <a:lnTo>
                  <a:pt x="20946" y="4360"/>
                </a:lnTo>
                <a:lnTo>
                  <a:pt x="20946" y="2968"/>
                </a:lnTo>
                <a:lnTo>
                  <a:pt x="18081" y="2968"/>
                </a:lnTo>
                <a:lnTo>
                  <a:pt x="18081" y="27"/>
                </a:lnTo>
                <a:lnTo>
                  <a:pt x="16725" y="27"/>
                </a:lnTo>
                <a:close/>
                <a:moveTo>
                  <a:pt x="5715" y="702"/>
                </a:moveTo>
                <a:cubicBezTo>
                  <a:pt x="5981" y="654"/>
                  <a:pt x="6254" y="662"/>
                  <a:pt x="6541" y="729"/>
                </a:cubicBezTo>
                <a:cubicBezTo>
                  <a:pt x="6924" y="818"/>
                  <a:pt x="7319" y="1020"/>
                  <a:pt x="7703" y="1325"/>
                </a:cubicBezTo>
                <a:cubicBezTo>
                  <a:pt x="9239" y="2546"/>
                  <a:pt x="10055" y="5082"/>
                  <a:pt x="9510" y="6996"/>
                </a:cubicBezTo>
                <a:cubicBezTo>
                  <a:pt x="8965" y="8911"/>
                  <a:pt x="7277" y="9476"/>
                  <a:pt x="5741" y="8255"/>
                </a:cubicBezTo>
                <a:cubicBezTo>
                  <a:pt x="4204" y="7034"/>
                  <a:pt x="3389" y="4486"/>
                  <a:pt x="3934" y="2571"/>
                </a:cubicBezTo>
                <a:cubicBezTo>
                  <a:pt x="4240" y="1494"/>
                  <a:pt x="4916" y="846"/>
                  <a:pt x="5715" y="702"/>
                </a:cubicBezTo>
                <a:close/>
                <a:moveTo>
                  <a:pt x="8013" y="13516"/>
                </a:moveTo>
                <a:cubicBezTo>
                  <a:pt x="8697" y="13800"/>
                  <a:pt x="9311" y="14240"/>
                  <a:pt x="9807" y="14801"/>
                </a:cubicBezTo>
                <a:cubicBezTo>
                  <a:pt x="10754" y="15874"/>
                  <a:pt x="11210" y="17376"/>
                  <a:pt x="10568" y="18631"/>
                </a:cubicBezTo>
                <a:cubicBezTo>
                  <a:pt x="10135" y="19477"/>
                  <a:pt x="9380" y="19953"/>
                  <a:pt x="8503" y="20181"/>
                </a:cubicBezTo>
                <a:cubicBezTo>
                  <a:pt x="7513" y="20438"/>
                  <a:pt x="6360" y="20392"/>
                  <a:pt x="5289" y="20022"/>
                </a:cubicBezTo>
                <a:cubicBezTo>
                  <a:pt x="3784" y="19502"/>
                  <a:pt x="2464" y="18345"/>
                  <a:pt x="2501" y="16776"/>
                </a:cubicBezTo>
                <a:cubicBezTo>
                  <a:pt x="2523" y="15840"/>
                  <a:pt x="3086" y="15024"/>
                  <a:pt x="3869" y="14536"/>
                </a:cubicBezTo>
                <a:cubicBezTo>
                  <a:pt x="4279" y="14281"/>
                  <a:pt x="4737" y="14124"/>
                  <a:pt x="5199" y="13993"/>
                </a:cubicBezTo>
                <a:cubicBezTo>
                  <a:pt x="6118" y="13733"/>
                  <a:pt x="7061" y="13578"/>
                  <a:pt x="8013" y="13516"/>
                </a:cubicBezTo>
                <a:close/>
              </a:path>
            </a:pathLst>
          </a:custGeom>
          <a:solidFill>
            <a:srgbClr val="A7A7A7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lnSpc>
                <a:spcPct val="100000"/>
              </a:lnSpc>
              <a:defRPr sz="3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b="1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383" name="git-hub.png" descr="git-hub.png">
            <a:hlinkClick r:id="rId4"/>
          </p:cNvPr>
          <p:cNvPicPr>
            <a:picLocks noChangeAspect="1"/>
          </p:cNvPicPr>
          <p:nvPr/>
        </p:nvPicPr>
        <p:blipFill>
          <a:blip r:embed="rId5">
            <a:alphaModFix amt="48126"/>
          </a:blip>
          <a:stretch>
            <a:fillRect/>
          </a:stretch>
        </p:blipFill>
        <p:spPr>
          <a:xfrm>
            <a:off x="15402190" y="11246235"/>
            <a:ext cx="484223" cy="484223"/>
          </a:xfrm>
          <a:prstGeom prst="rect">
            <a:avLst/>
          </a:prstGeom>
          <a:ln w="12700">
            <a:miter lim="400000"/>
          </a:ln>
        </p:spPr>
      </p:pic>
      <p:sp>
        <p:nvSpPr>
          <p:cNvPr id="384" name="010 - 4433 - 4228"/>
          <p:cNvSpPr txBox="1"/>
          <p:nvPr/>
        </p:nvSpPr>
        <p:spPr>
          <a:xfrm>
            <a:off x="15202245" y="9944150"/>
            <a:ext cx="3982806" cy="783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82987" tIns="82987" rIns="82987" bIns="82987">
            <a:spAutoFit/>
          </a:bodyPr>
          <a:lstStyle>
            <a:lvl1pPr algn="l" defTabSz="825500">
              <a:lnSpc>
                <a:spcPct val="100000"/>
              </a:lnSpc>
              <a:defRPr sz="4000" b="1" spc="39">
                <a:solidFill>
                  <a:srgbClr val="04132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010 - 4433 - 4228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전체.jpeg" descr="전체.jpeg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t="2671" b="2671"/>
          <a:stretch>
            <a:fillRect/>
          </a:stretch>
        </p:blipFill>
        <p:spPr>
          <a:xfrm>
            <a:off x="748506" y="783988"/>
            <a:ext cx="22886988" cy="12186125"/>
          </a:xfrm>
          <a:prstGeom prst="rect">
            <a:avLst/>
          </a:prstGeom>
        </p:spPr>
      </p:pic>
      <p:sp>
        <p:nvSpPr>
          <p:cNvPr id="282" name="화면설계"/>
          <p:cNvSpPr txBox="1"/>
          <p:nvPr/>
        </p:nvSpPr>
        <p:spPr>
          <a:xfrm>
            <a:off x="4374030" y="4513121"/>
            <a:ext cx="15710311" cy="49446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82987" tIns="82987" rIns="82987" bIns="82987">
            <a:spAutoFit/>
          </a:bodyPr>
          <a:lstStyle>
            <a:lvl1pPr defTabSz="2017583">
              <a:lnSpc>
                <a:spcPct val="110000"/>
              </a:lnSpc>
              <a:defRPr sz="30000" b="1" spc="300">
                <a:solidFill>
                  <a:srgbClr val="424BFB"/>
                </a:solidFill>
                <a:latin typeface="SourceSansPro-SemiBold"/>
                <a:ea typeface="SourceSansPro-SemiBold"/>
                <a:cs typeface="SourceSansPro-SemiBold"/>
                <a:sym typeface="SourceSansPro-SemiBold"/>
              </a:defRPr>
            </a:lvl1pPr>
          </a:lstStyle>
          <a:p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화면설계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전체.jpeg" descr="전체.jpeg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t="2671" b="2671"/>
          <a:stretch>
            <a:fillRect/>
          </a:stretch>
        </p:blipFill>
        <p:spPr>
          <a:xfrm>
            <a:off x="748506" y="783988"/>
            <a:ext cx="22886988" cy="12186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입력.jpeg" descr="입력.jpeg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t="2671" b="2671"/>
          <a:stretch>
            <a:fillRect/>
          </a:stretch>
        </p:blipFill>
        <p:spPr>
          <a:xfrm>
            <a:off x="748506" y="783988"/>
            <a:ext cx="22886988" cy="1218612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상세.jpeg" descr="상세.jpeg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t="2671" b="2671"/>
          <a:stretch>
            <a:fillRect/>
          </a:stretch>
        </p:blipFill>
        <p:spPr>
          <a:xfrm>
            <a:off x="748506" y="783988"/>
            <a:ext cx="22886988" cy="1218612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수정.jpeg" descr="수정.jpeg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t="2671" b="2671"/>
          <a:stretch>
            <a:fillRect/>
          </a:stretch>
        </p:blipFill>
        <p:spPr>
          <a:xfrm>
            <a:off x="748506" y="783988"/>
            <a:ext cx="22886988" cy="1218612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자유게시판 간트차트 PNG.png" descr="자유게시판 간트차트 P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189" y="5600164"/>
            <a:ext cx="23137622" cy="5323998"/>
          </a:xfrm>
          <a:prstGeom prst="rect">
            <a:avLst/>
          </a:prstGeom>
          <a:ln w="12700">
            <a:miter lim="400000"/>
          </a:ln>
        </p:spPr>
      </p:pic>
      <p:sp>
        <p:nvSpPr>
          <p:cNvPr id="293" name="Gantt"/>
          <p:cNvSpPr txBox="1">
            <a:spLocks noGrp="1"/>
          </p:cNvSpPr>
          <p:nvPr>
            <p:ph type="body" idx="23"/>
          </p:nvPr>
        </p:nvSpPr>
        <p:spPr>
          <a:xfrm>
            <a:off x="16156394" y="9084069"/>
            <a:ext cx="7407516" cy="3838823"/>
          </a:xfrm>
          <a:prstGeom prst="rect">
            <a:avLst/>
          </a:prstGeom>
        </p:spPr>
        <p:txBody>
          <a:bodyPr/>
          <a:lstStyle/>
          <a:p>
            <a:r>
              <a:rPr dirty="0"/>
              <a:t>Gantt</a:t>
            </a:r>
          </a:p>
        </p:txBody>
      </p:sp>
      <p:sp>
        <p:nvSpPr>
          <p:cNvPr id="294" name="프로젝트 과정"/>
          <p:cNvSpPr txBox="1">
            <a:spLocks noGrp="1"/>
          </p:cNvSpPr>
          <p:nvPr>
            <p:ph type="title"/>
          </p:nvPr>
        </p:nvSpPr>
        <p:spPr>
          <a:xfrm>
            <a:off x="1646812" y="2536696"/>
            <a:ext cx="10198824" cy="2032001"/>
          </a:xfrm>
          <a:prstGeom prst="rect">
            <a:avLst/>
          </a:prstGeom>
        </p:spPr>
        <p:txBody>
          <a:bodyPr/>
          <a:lstStyle/>
          <a:p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프로젝트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과정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Web Browser"/>
          <p:cNvSpPr/>
          <p:nvPr/>
        </p:nvSpPr>
        <p:spPr>
          <a:xfrm>
            <a:off x="1125006" y="5173290"/>
            <a:ext cx="4639420" cy="4639420"/>
          </a:xfrm>
          <a:prstGeom prst="ellipse">
            <a:avLst/>
          </a:prstGeom>
          <a:solidFill>
            <a:srgbClr val="4199FC">
              <a:alpha val="35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825500">
              <a:lnSpc>
                <a:spcPct val="100000"/>
              </a:lnSpc>
              <a:defRPr sz="2700" b="1">
                <a:solidFill>
                  <a:srgbClr val="232323"/>
                </a:solidFill>
                <a:latin typeface="Noto Sans KR"/>
                <a:ea typeface="Noto Sans KR"/>
                <a:cs typeface="Noto Sans KR"/>
                <a:sym typeface="Noto Sans KR"/>
              </a:defRPr>
            </a:pPr>
            <a:endParaRPr dirty="0"/>
          </a:p>
          <a:p>
            <a:pPr defTabSz="825500">
              <a:lnSpc>
                <a:spcPct val="100000"/>
              </a:lnSpc>
              <a:defRPr sz="2700" b="1">
                <a:solidFill>
                  <a:srgbClr val="232323"/>
                </a:solidFill>
                <a:latin typeface="Noto Sans KR"/>
                <a:ea typeface="Noto Sans KR"/>
                <a:cs typeface="Noto Sans KR"/>
                <a:sym typeface="Noto Sans KR"/>
              </a:defRPr>
            </a:pPr>
            <a:r>
              <a:rPr dirty="0"/>
              <a:t>Web Browser</a:t>
            </a:r>
          </a:p>
        </p:txBody>
      </p:sp>
      <p:sp>
        <p:nvSpPr>
          <p:cNvPr id="297" name="IDE &amp; SDK"/>
          <p:cNvSpPr/>
          <p:nvPr/>
        </p:nvSpPr>
        <p:spPr>
          <a:xfrm>
            <a:off x="5498648" y="5173290"/>
            <a:ext cx="4639420" cy="4639420"/>
          </a:xfrm>
          <a:prstGeom prst="ellipse">
            <a:avLst/>
          </a:prstGeom>
          <a:solidFill>
            <a:srgbClr val="5580FC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825500">
              <a:lnSpc>
                <a:spcPct val="100000"/>
              </a:lnSpc>
              <a:defRPr sz="2700" b="1">
                <a:solidFill>
                  <a:srgbClr val="232323"/>
                </a:solidFill>
                <a:latin typeface="Noto Sans KR"/>
                <a:ea typeface="Noto Sans KR"/>
                <a:cs typeface="Noto Sans KR"/>
                <a:sym typeface="Noto Sans KR"/>
              </a:defRPr>
            </a:pPr>
            <a:endParaRPr dirty="0"/>
          </a:p>
          <a:p>
            <a:pPr defTabSz="825500">
              <a:lnSpc>
                <a:spcPct val="100000"/>
              </a:lnSpc>
              <a:defRPr sz="2700" b="1">
                <a:solidFill>
                  <a:srgbClr val="232323"/>
                </a:solidFill>
                <a:latin typeface="Noto Sans KR"/>
                <a:ea typeface="Noto Sans KR"/>
                <a:cs typeface="Noto Sans KR"/>
                <a:sym typeface="Noto Sans KR"/>
              </a:defRPr>
            </a:pPr>
            <a:r>
              <a:rPr dirty="0"/>
              <a:t>IDE &amp; SDK</a:t>
            </a:r>
          </a:p>
        </p:txBody>
      </p:sp>
      <p:sp>
        <p:nvSpPr>
          <p:cNvPr id="298" name="Language"/>
          <p:cNvSpPr/>
          <p:nvPr/>
        </p:nvSpPr>
        <p:spPr>
          <a:xfrm>
            <a:off x="9872290" y="5173290"/>
            <a:ext cx="4639420" cy="4639420"/>
          </a:xfrm>
          <a:prstGeom prst="ellipse">
            <a:avLst/>
          </a:prstGeom>
          <a:solidFill>
            <a:srgbClr val="5D5DFC">
              <a:alpha val="42925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825500">
              <a:lnSpc>
                <a:spcPct val="100000"/>
              </a:lnSpc>
              <a:defRPr sz="2700" b="1">
                <a:solidFill>
                  <a:srgbClr val="232323"/>
                </a:solidFill>
                <a:latin typeface="Noto Sans KR"/>
                <a:ea typeface="Noto Sans KR"/>
                <a:cs typeface="Noto Sans KR"/>
                <a:sym typeface="Noto Sans KR"/>
              </a:defRPr>
            </a:pPr>
            <a:endParaRPr dirty="0"/>
          </a:p>
          <a:p>
            <a:pPr defTabSz="825500">
              <a:lnSpc>
                <a:spcPct val="100000"/>
              </a:lnSpc>
              <a:defRPr sz="2700" b="1">
                <a:solidFill>
                  <a:srgbClr val="232323"/>
                </a:solidFill>
                <a:latin typeface="Noto Sans KR"/>
                <a:ea typeface="Noto Sans KR"/>
                <a:cs typeface="Noto Sans KR"/>
                <a:sym typeface="Noto Sans KR"/>
              </a:defRPr>
            </a:pPr>
            <a:r>
              <a:rPr dirty="0"/>
              <a:t>Language</a:t>
            </a:r>
          </a:p>
        </p:txBody>
      </p:sp>
      <p:sp>
        <p:nvSpPr>
          <p:cNvPr id="299" name="DataBase &amp; Server"/>
          <p:cNvSpPr/>
          <p:nvPr/>
        </p:nvSpPr>
        <p:spPr>
          <a:xfrm>
            <a:off x="14245931" y="5173290"/>
            <a:ext cx="4639421" cy="4639420"/>
          </a:xfrm>
          <a:prstGeom prst="ellipse">
            <a:avLst/>
          </a:prstGeom>
          <a:solidFill>
            <a:srgbClr val="414BFC">
              <a:alpha val="54229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825500">
              <a:lnSpc>
                <a:spcPct val="100000"/>
              </a:lnSpc>
              <a:defRPr sz="2700" b="1">
                <a:solidFill>
                  <a:srgbClr val="232323"/>
                </a:solidFill>
                <a:latin typeface="Noto Sans KR"/>
                <a:ea typeface="Noto Sans KR"/>
                <a:cs typeface="Noto Sans KR"/>
                <a:sym typeface="Noto Sans KR"/>
              </a:defRPr>
            </a:pPr>
            <a:endParaRPr dirty="0"/>
          </a:p>
          <a:p>
            <a:pPr defTabSz="825500">
              <a:lnSpc>
                <a:spcPct val="100000"/>
              </a:lnSpc>
              <a:defRPr sz="2700" b="1">
                <a:solidFill>
                  <a:srgbClr val="232323"/>
                </a:solidFill>
                <a:latin typeface="Noto Sans KR"/>
                <a:ea typeface="Noto Sans KR"/>
                <a:cs typeface="Noto Sans KR"/>
                <a:sym typeface="Noto Sans KR"/>
              </a:defRPr>
            </a:pPr>
            <a:r>
              <a:rPr dirty="0" err="1"/>
              <a:t>DataBase</a:t>
            </a:r>
            <a:r>
              <a:rPr dirty="0"/>
              <a:t> &amp; Server</a:t>
            </a:r>
          </a:p>
        </p:txBody>
      </p:sp>
      <p:sp>
        <p:nvSpPr>
          <p:cNvPr id="300" name="Framework"/>
          <p:cNvSpPr/>
          <p:nvPr/>
        </p:nvSpPr>
        <p:spPr>
          <a:xfrm>
            <a:off x="18619575" y="5173290"/>
            <a:ext cx="4639420" cy="4639420"/>
          </a:xfrm>
          <a:prstGeom prst="ellipse">
            <a:avLst/>
          </a:prstGeom>
          <a:solidFill>
            <a:srgbClr val="4178FC">
              <a:alpha val="7900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825500">
              <a:lnSpc>
                <a:spcPct val="100000"/>
              </a:lnSpc>
              <a:defRPr sz="2700" b="1">
                <a:solidFill>
                  <a:srgbClr val="232323"/>
                </a:solidFill>
                <a:latin typeface="Noto Sans KR"/>
                <a:ea typeface="Noto Sans KR"/>
                <a:cs typeface="Noto Sans KR"/>
                <a:sym typeface="Noto Sans KR"/>
              </a:defRPr>
            </a:pPr>
            <a:endParaRPr dirty="0"/>
          </a:p>
          <a:p>
            <a:pPr defTabSz="825500">
              <a:lnSpc>
                <a:spcPct val="100000"/>
              </a:lnSpc>
              <a:defRPr sz="2700" b="1">
                <a:solidFill>
                  <a:srgbClr val="232323"/>
                </a:solidFill>
                <a:latin typeface="Noto Sans KR"/>
                <a:ea typeface="Noto Sans KR"/>
                <a:cs typeface="Noto Sans KR"/>
                <a:sym typeface="Noto Sans KR"/>
              </a:defRPr>
            </a:pPr>
            <a:r>
              <a:rPr dirty="0"/>
              <a:t>Framework</a:t>
            </a:r>
          </a:p>
        </p:txBody>
      </p:sp>
      <p:sp>
        <p:nvSpPr>
          <p:cNvPr id="301" name="1"/>
          <p:cNvSpPr txBox="1"/>
          <p:nvPr/>
        </p:nvSpPr>
        <p:spPr>
          <a:xfrm>
            <a:off x="3012719" y="5891427"/>
            <a:ext cx="863994" cy="1367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2438338">
              <a:lnSpc>
                <a:spcPct val="100000"/>
              </a:lnSpc>
              <a:defRPr sz="6500">
                <a:solidFill>
                  <a:srgbClr val="262626"/>
                </a:solidFill>
                <a:latin typeface="Libre Caslon Display Regular"/>
                <a:ea typeface="Libre Caslon Display Regular"/>
                <a:cs typeface="Libre Caslon Display Regular"/>
                <a:sym typeface="Libre Caslon Display Regular"/>
              </a:defRPr>
            </a:lvl1pPr>
          </a:lstStyle>
          <a:p>
            <a:r>
              <a:rPr b="1" dirty="0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1</a:t>
            </a:r>
          </a:p>
        </p:txBody>
      </p:sp>
      <p:sp>
        <p:nvSpPr>
          <p:cNvPr id="302" name="2"/>
          <p:cNvSpPr txBox="1"/>
          <p:nvPr/>
        </p:nvSpPr>
        <p:spPr>
          <a:xfrm>
            <a:off x="7386361" y="5891427"/>
            <a:ext cx="863995" cy="1367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2438338">
              <a:lnSpc>
                <a:spcPct val="100000"/>
              </a:lnSpc>
              <a:defRPr sz="6500">
                <a:solidFill>
                  <a:srgbClr val="262626"/>
                </a:solidFill>
                <a:latin typeface="Libre Caslon Display Regular"/>
                <a:ea typeface="Libre Caslon Display Regular"/>
                <a:cs typeface="Libre Caslon Display Regular"/>
                <a:sym typeface="Libre Caslon Display Regular"/>
              </a:defRPr>
            </a:lvl1pPr>
          </a:lstStyle>
          <a:p>
            <a:r>
              <a:rPr b="1" dirty="0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2</a:t>
            </a:r>
          </a:p>
        </p:txBody>
      </p:sp>
      <p:sp>
        <p:nvSpPr>
          <p:cNvPr id="303" name="3"/>
          <p:cNvSpPr txBox="1"/>
          <p:nvPr/>
        </p:nvSpPr>
        <p:spPr>
          <a:xfrm>
            <a:off x="11760003" y="5891427"/>
            <a:ext cx="863994" cy="1367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2438338">
              <a:lnSpc>
                <a:spcPct val="100000"/>
              </a:lnSpc>
              <a:defRPr sz="6500">
                <a:solidFill>
                  <a:srgbClr val="262626"/>
                </a:solidFill>
                <a:latin typeface="Libre Caslon Display Regular"/>
                <a:ea typeface="Libre Caslon Display Regular"/>
                <a:cs typeface="Libre Caslon Display Regular"/>
                <a:sym typeface="Libre Caslon Display Regular"/>
              </a:defRPr>
            </a:lvl1pPr>
          </a:lstStyle>
          <a:p>
            <a:r>
              <a:rPr b="1" dirty="0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3</a:t>
            </a:r>
          </a:p>
        </p:txBody>
      </p:sp>
      <p:sp>
        <p:nvSpPr>
          <p:cNvPr id="304" name="4"/>
          <p:cNvSpPr txBox="1"/>
          <p:nvPr/>
        </p:nvSpPr>
        <p:spPr>
          <a:xfrm>
            <a:off x="16133644" y="5891427"/>
            <a:ext cx="863995" cy="1367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2438338">
              <a:lnSpc>
                <a:spcPct val="100000"/>
              </a:lnSpc>
              <a:defRPr sz="6500">
                <a:solidFill>
                  <a:srgbClr val="262626"/>
                </a:solidFill>
                <a:latin typeface="Libre Caslon Display Regular"/>
                <a:ea typeface="Libre Caslon Display Regular"/>
                <a:cs typeface="Libre Caslon Display Regular"/>
                <a:sym typeface="Libre Caslon Display Regular"/>
              </a:defRPr>
            </a:lvl1pPr>
          </a:lstStyle>
          <a:p>
            <a:r>
              <a:rPr b="1" dirty="0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4</a:t>
            </a:r>
          </a:p>
        </p:txBody>
      </p:sp>
      <p:sp>
        <p:nvSpPr>
          <p:cNvPr id="305" name="5"/>
          <p:cNvSpPr txBox="1"/>
          <p:nvPr/>
        </p:nvSpPr>
        <p:spPr>
          <a:xfrm>
            <a:off x="20507287" y="5891427"/>
            <a:ext cx="863995" cy="1367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2438338">
              <a:lnSpc>
                <a:spcPct val="100000"/>
              </a:lnSpc>
              <a:defRPr sz="6500">
                <a:solidFill>
                  <a:srgbClr val="262626"/>
                </a:solidFill>
                <a:latin typeface="Libre Caslon Display Regular"/>
                <a:ea typeface="Libre Caslon Display Regular"/>
                <a:cs typeface="Libre Caslon Display Regular"/>
                <a:sym typeface="Libre Caslon Display Regular"/>
              </a:defRPr>
            </a:lvl1pPr>
          </a:lstStyle>
          <a:p>
            <a:r>
              <a:rPr b="1" dirty="0">
                <a:latin typeface="Source Sans Pro SemiBold" panose="020B0503030403020204" pitchFamily="34" charset="0"/>
                <a:ea typeface="Source Sans Pro SemiBold" panose="020B0503030403020204" pitchFamily="34" charset="0"/>
              </a:rPr>
              <a:t>5</a:t>
            </a:r>
          </a:p>
        </p:txBody>
      </p:sp>
      <p:sp>
        <p:nvSpPr>
          <p:cNvPr id="306" name="개발환경"/>
          <p:cNvSpPr txBox="1"/>
          <p:nvPr/>
        </p:nvSpPr>
        <p:spPr>
          <a:xfrm>
            <a:off x="1646812" y="2536696"/>
            <a:ext cx="6603544" cy="203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82987" tIns="82987" rIns="82987" bIns="82987"/>
          <a:lstStyle>
            <a:lvl1pPr algn="l" defTabSz="825500">
              <a:lnSpc>
                <a:spcPct val="100000"/>
              </a:lnSpc>
              <a:defRPr sz="12000" b="1">
                <a:solidFill>
                  <a:srgbClr val="04132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개발환경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307" name="chrome.png" descr="chrom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922" y="10417302"/>
            <a:ext cx="2925588" cy="1692122"/>
          </a:xfrm>
          <a:prstGeom prst="rect">
            <a:avLst/>
          </a:prstGeom>
          <a:ln w="12700">
            <a:miter lim="400000"/>
          </a:ln>
        </p:spPr>
      </p:pic>
      <p:pic>
        <p:nvPicPr>
          <p:cNvPr id="308" name="eclipse_94656.png" descr="eclipse_9465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8024" y="10417302"/>
            <a:ext cx="1692121" cy="1692122"/>
          </a:xfrm>
          <a:prstGeom prst="rect">
            <a:avLst/>
          </a:prstGeom>
          <a:ln w="12700">
            <a:miter lim="400000"/>
          </a:ln>
        </p:spPr>
      </p:pic>
      <p:pic>
        <p:nvPicPr>
          <p:cNvPr id="309" name="jdk.png" descr="jdk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7905" y="10417302"/>
            <a:ext cx="1692122" cy="1692122"/>
          </a:xfrm>
          <a:prstGeom prst="rect">
            <a:avLst/>
          </a:prstGeom>
          <a:ln w="12700">
            <a:miter lim="400000"/>
          </a:ln>
        </p:spPr>
      </p:pic>
      <p:pic>
        <p:nvPicPr>
          <p:cNvPr id="310" name="JAVA-512.png" descr="JAVA-512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15406" y="10417302"/>
            <a:ext cx="1692122" cy="1692122"/>
          </a:xfrm>
          <a:prstGeom prst="rect">
            <a:avLst/>
          </a:prstGeom>
          <a:ln w="12700">
            <a:miter lim="400000"/>
          </a:ln>
        </p:spPr>
      </p:pic>
      <p:pic>
        <p:nvPicPr>
          <p:cNvPr id="311" name="JSP-512.png" descr="JSP-512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31329" y="10417302"/>
            <a:ext cx="1692122" cy="1692122"/>
          </a:xfrm>
          <a:prstGeom prst="rect">
            <a:avLst/>
          </a:prstGeom>
          <a:ln w="12700">
            <a:miter lim="400000"/>
          </a:ln>
        </p:spPr>
      </p:pic>
      <p:pic>
        <p:nvPicPr>
          <p:cNvPr id="312" name="mysql.png" descr="mysql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918830" y="10481355"/>
            <a:ext cx="1568085" cy="1568085"/>
          </a:xfrm>
          <a:prstGeom prst="rect">
            <a:avLst/>
          </a:prstGeom>
          <a:ln w="12700">
            <a:miter lim="400000"/>
          </a:ln>
        </p:spPr>
      </p:pic>
      <p:pic>
        <p:nvPicPr>
          <p:cNvPr id="313" name="tomcat icon.png" descr="tomcat icon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636795" y="10477288"/>
            <a:ext cx="1575659" cy="1568084"/>
          </a:xfrm>
          <a:prstGeom prst="rect">
            <a:avLst/>
          </a:prstGeom>
          <a:ln w="12700">
            <a:miter lim="400000"/>
          </a:ln>
        </p:spPr>
      </p:pic>
      <p:pic>
        <p:nvPicPr>
          <p:cNvPr id="314" name="jquery_original_wordmark_logo_icon_146447.png" descr="jquery_original_wordmark_logo_icon_146447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316135" y="10417302"/>
            <a:ext cx="1692122" cy="1692122"/>
          </a:xfrm>
          <a:prstGeom prst="rect">
            <a:avLst/>
          </a:prstGeom>
          <a:ln w="12700">
            <a:miter lim="400000"/>
          </a:ln>
        </p:spPr>
      </p:pic>
      <p:sp>
        <p:nvSpPr>
          <p:cNvPr id="315" name="Chrome"/>
          <p:cNvSpPr txBox="1"/>
          <p:nvPr/>
        </p:nvSpPr>
        <p:spPr>
          <a:xfrm>
            <a:off x="2793308" y="12291883"/>
            <a:ext cx="1302816" cy="513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>
            <a:lvl1pPr algn="l" defTabSz="825500">
              <a:lnSpc>
                <a:spcPct val="150000"/>
              </a:lnSpc>
              <a:defRPr sz="2200" b="1" spc="44">
                <a:solidFill>
                  <a:srgbClr val="424242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Chrome</a:t>
            </a:r>
          </a:p>
        </p:txBody>
      </p:sp>
      <p:sp>
        <p:nvSpPr>
          <p:cNvPr id="316" name="Eclipse"/>
          <p:cNvSpPr txBox="1"/>
          <p:nvPr/>
        </p:nvSpPr>
        <p:spPr>
          <a:xfrm>
            <a:off x="6112677" y="12291883"/>
            <a:ext cx="1302815" cy="513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>
            <a:lvl1pPr algn="l" defTabSz="825500">
              <a:lnSpc>
                <a:spcPct val="150000"/>
              </a:lnSpc>
              <a:defRPr sz="2200" b="1" spc="44">
                <a:solidFill>
                  <a:srgbClr val="424242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Eclipse</a:t>
            </a:r>
          </a:p>
        </p:txBody>
      </p:sp>
      <p:sp>
        <p:nvSpPr>
          <p:cNvPr id="317" name="JDK 1.8"/>
          <p:cNvSpPr txBox="1"/>
          <p:nvPr/>
        </p:nvSpPr>
        <p:spPr>
          <a:xfrm>
            <a:off x="8022559" y="12291883"/>
            <a:ext cx="1302815" cy="513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>
            <a:lvl1pPr algn="l" defTabSz="825500">
              <a:lnSpc>
                <a:spcPct val="150000"/>
              </a:lnSpc>
              <a:defRPr sz="2200" b="1" spc="44">
                <a:solidFill>
                  <a:srgbClr val="424242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JDK 1.8</a:t>
            </a:r>
          </a:p>
        </p:txBody>
      </p:sp>
      <p:pic>
        <p:nvPicPr>
          <p:cNvPr id="318" name="스프링.png" descr="스프링.png"/>
          <p:cNvPicPr>
            <a:picLocks noChangeAspect="1"/>
          </p:cNvPicPr>
          <p:nvPr/>
        </p:nvPicPr>
        <p:blipFill>
          <a:blip r:embed="rId10"/>
          <a:srcRect l="10489" t="11771" r="16463" b="7448"/>
          <a:stretch>
            <a:fillRect/>
          </a:stretch>
        </p:blipFill>
        <p:spPr>
          <a:xfrm>
            <a:off x="21148765" y="10247363"/>
            <a:ext cx="1413509" cy="20321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게시판의 가장 기본적인 기능입니다"/>
          <p:cNvSpPr txBox="1">
            <a:spLocks noGrp="1"/>
          </p:cNvSpPr>
          <p:nvPr>
            <p:ph type="body" idx="21"/>
          </p:nvPr>
        </p:nvSpPr>
        <p:spPr>
          <a:xfrm>
            <a:off x="16824929" y="3318218"/>
            <a:ext cx="5715001" cy="63658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 b="1" spc="44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게시판의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가장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기본적인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기능입니다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22" name="POINT 1: CRUD"/>
          <p:cNvSpPr txBox="1">
            <a:spLocks noGrp="1"/>
          </p:cNvSpPr>
          <p:nvPr>
            <p:ph type="body" idx="22"/>
          </p:nvPr>
        </p:nvSpPr>
        <p:spPr>
          <a:xfrm>
            <a:off x="16820431" y="2604784"/>
            <a:ext cx="2602942" cy="61669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 defTabSz="825500">
              <a:lnSpc>
                <a:spcPct val="110000"/>
              </a:lnSpc>
              <a:spcBef>
                <a:spcPts val="0"/>
              </a:spcBef>
              <a:buSzTx/>
              <a:buNone/>
              <a:defRPr sz="2800" b="1" spc="56">
                <a:solidFill>
                  <a:srgbClr val="53535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POINT 1: CRUD</a:t>
            </a:r>
          </a:p>
        </p:txBody>
      </p:sp>
      <p:sp>
        <p:nvSpPr>
          <p:cNvPr id="323" name="게시물목록을 한 화면 안에서 볼 수 있도록 합니다…"/>
          <p:cNvSpPr txBox="1">
            <a:spLocks noGrp="1"/>
          </p:cNvSpPr>
          <p:nvPr>
            <p:ph type="body" idx="23"/>
          </p:nvPr>
        </p:nvSpPr>
        <p:spPr>
          <a:xfrm>
            <a:off x="16824929" y="5753637"/>
            <a:ext cx="6611072" cy="137287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indent="0" defTabSz="825500">
              <a:lnSpc>
                <a:spcPct val="120000"/>
              </a:lnSpc>
              <a:spcBef>
                <a:spcPts val="0"/>
              </a:spcBef>
              <a:buSzTx/>
              <a:buNone/>
              <a:defRPr sz="2200" b="1" spc="44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게시물목록을</a:t>
            </a:r>
            <a:r>
              <a:rPr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한</a:t>
            </a:r>
            <a:r>
              <a:rPr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화면</a:t>
            </a:r>
            <a:r>
              <a:rPr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안에서</a:t>
            </a:r>
            <a:r>
              <a:rPr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볼</a:t>
            </a:r>
            <a:r>
              <a:rPr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수</a:t>
            </a:r>
            <a:r>
              <a:rPr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있도록</a:t>
            </a:r>
            <a:r>
              <a:rPr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합니다</a:t>
            </a:r>
            <a:endParaRPr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0" indent="0" defTabSz="825500">
              <a:lnSpc>
                <a:spcPct val="120000"/>
              </a:lnSpc>
              <a:spcBef>
                <a:spcPts val="0"/>
              </a:spcBef>
              <a:buSzTx/>
              <a:buNone/>
              <a:defRPr sz="2200" b="1" spc="44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원하는</a:t>
            </a:r>
            <a:r>
              <a:rPr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게시물을</a:t>
            </a:r>
            <a:r>
              <a:rPr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찾을</a:t>
            </a:r>
            <a:r>
              <a:rPr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수</a:t>
            </a:r>
            <a:r>
              <a:rPr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있습니다</a:t>
            </a:r>
            <a:endParaRPr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24" name="POINT 2: 페이징 및 검색"/>
          <p:cNvSpPr txBox="1">
            <a:spLocks noGrp="1"/>
          </p:cNvSpPr>
          <p:nvPr>
            <p:ph type="body" idx="24"/>
          </p:nvPr>
        </p:nvSpPr>
        <p:spPr>
          <a:xfrm>
            <a:off x="16820431" y="5040203"/>
            <a:ext cx="4035898" cy="61348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 defTabSz="825500">
              <a:lnSpc>
                <a:spcPct val="110000"/>
              </a:lnSpc>
              <a:spcBef>
                <a:spcPts val="0"/>
              </a:spcBef>
              <a:buSzTx/>
              <a:buNone/>
              <a:defRPr sz="2800" b="1" spc="56">
                <a:solidFill>
                  <a:srgbClr val="53535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POINT 2: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페이징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및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검색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25" name="게시물마다 댓글을 달 수 있습니다"/>
          <p:cNvSpPr txBox="1">
            <a:spLocks noGrp="1"/>
          </p:cNvSpPr>
          <p:nvPr>
            <p:ph type="body" idx="25"/>
          </p:nvPr>
        </p:nvSpPr>
        <p:spPr>
          <a:xfrm>
            <a:off x="16822679" y="8543642"/>
            <a:ext cx="5715001" cy="63658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200" b="1" spc="44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게시물마다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댓글을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달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수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있습니다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26" name="POINT 3: 댓글"/>
          <p:cNvSpPr txBox="1">
            <a:spLocks noGrp="1"/>
          </p:cNvSpPr>
          <p:nvPr>
            <p:ph type="body" idx="26"/>
          </p:nvPr>
        </p:nvSpPr>
        <p:spPr>
          <a:xfrm>
            <a:off x="16818184" y="7830208"/>
            <a:ext cx="2412248" cy="61348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 defTabSz="825500">
              <a:lnSpc>
                <a:spcPct val="110000"/>
              </a:lnSpc>
              <a:spcBef>
                <a:spcPts val="0"/>
              </a:spcBef>
              <a:buSzTx/>
              <a:buNone/>
              <a:defRPr sz="2800" b="1" spc="56">
                <a:solidFill>
                  <a:srgbClr val="53535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POINT 3: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댓글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graphicFrame>
        <p:nvGraphicFramePr>
          <p:cNvPr id="327" name="2D 세로형 막대 차트"/>
          <p:cNvGraphicFramePr/>
          <p:nvPr>
            <p:extLst>
              <p:ext uri="{D42A27DB-BD31-4B8C-83A1-F6EECF244321}">
                <p14:modId xmlns:p14="http://schemas.microsoft.com/office/powerpoint/2010/main" val="168742690"/>
              </p:ext>
            </p:extLst>
          </p:nvPr>
        </p:nvGraphicFramePr>
        <p:xfrm>
          <a:off x="6423327" y="3934198"/>
          <a:ext cx="6611072" cy="7910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28" name="중요도"/>
          <p:cNvSpPr txBox="1"/>
          <p:nvPr/>
        </p:nvSpPr>
        <p:spPr>
          <a:xfrm>
            <a:off x="9350210" y="11932011"/>
            <a:ext cx="979557" cy="535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83377" tIns="83377" rIns="83377" bIns="83377">
            <a:spAutoFit/>
          </a:bodyPr>
          <a:lstStyle>
            <a:lvl1pPr defTabSz="825500">
              <a:lnSpc>
                <a:spcPct val="110000"/>
              </a:lnSpc>
              <a:defRPr b="1" spc="24">
                <a:solidFill>
                  <a:srgbClr val="7E7AF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중요도</a:t>
            </a:r>
          </a:p>
        </p:txBody>
      </p:sp>
      <p:sp>
        <p:nvSpPr>
          <p:cNvPr id="329" name="원"/>
          <p:cNvSpPr/>
          <p:nvPr/>
        </p:nvSpPr>
        <p:spPr>
          <a:xfrm>
            <a:off x="14765599" y="5011603"/>
            <a:ext cx="1651001" cy="1651001"/>
          </a:xfrm>
          <a:prstGeom prst="ellipse">
            <a:avLst/>
          </a:prstGeom>
          <a:solidFill>
            <a:srgbClr val="E9E9E9"/>
          </a:solidFill>
          <a:ln w="12700">
            <a:miter lim="400000"/>
          </a:ln>
        </p:spPr>
        <p:txBody>
          <a:bodyPr lIns="82987" tIns="82987" rIns="82987" bIns="82987" anchor="ctr"/>
          <a:lstStyle/>
          <a:p>
            <a:pPr algn="l" defTabSz="825500">
              <a:lnSpc>
                <a:spcPct val="150000"/>
              </a:lnSpc>
              <a:defRPr sz="2200" b="1" spc="44">
                <a:solidFill>
                  <a:srgbClr val="7E7AF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30" name="원"/>
          <p:cNvSpPr/>
          <p:nvPr/>
        </p:nvSpPr>
        <p:spPr>
          <a:xfrm>
            <a:off x="14765599" y="2398891"/>
            <a:ext cx="1651001" cy="1651001"/>
          </a:xfrm>
          <a:prstGeom prst="ellipse">
            <a:avLst/>
          </a:prstGeom>
          <a:solidFill>
            <a:srgbClr val="E9E9E9"/>
          </a:solidFill>
          <a:ln w="12700">
            <a:miter lim="400000"/>
          </a:ln>
        </p:spPr>
        <p:txBody>
          <a:bodyPr lIns="82987" tIns="82987" rIns="82987" bIns="82987" anchor="ctr"/>
          <a:lstStyle/>
          <a:p>
            <a:pPr algn="l" defTabSz="825500">
              <a:lnSpc>
                <a:spcPct val="150000"/>
              </a:lnSpc>
              <a:defRPr sz="2200" b="1" spc="44">
                <a:solidFill>
                  <a:srgbClr val="7E7AF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31" name="원"/>
          <p:cNvSpPr/>
          <p:nvPr/>
        </p:nvSpPr>
        <p:spPr>
          <a:xfrm>
            <a:off x="14765599" y="7624315"/>
            <a:ext cx="1651001" cy="1651001"/>
          </a:xfrm>
          <a:prstGeom prst="ellipse">
            <a:avLst/>
          </a:prstGeom>
          <a:solidFill>
            <a:srgbClr val="E9E9E9"/>
          </a:solidFill>
          <a:ln w="12700">
            <a:miter lim="400000"/>
          </a:ln>
        </p:spPr>
        <p:txBody>
          <a:bodyPr lIns="82987" tIns="82987" rIns="82987" bIns="82987" anchor="ctr"/>
          <a:lstStyle/>
          <a:p>
            <a:pPr algn="l" defTabSz="825500">
              <a:lnSpc>
                <a:spcPct val="150000"/>
              </a:lnSpc>
              <a:defRPr sz="2200" b="1" spc="44">
                <a:solidFill>
                  <a:srgbClr val="7E7AF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32" name="session을 이용하여 사용자를 구분합니다"/>
          <p:cNvSpPr txBox="1"/>
          <p:nvPr/>
        </p:nvSpPr>
        <p:spPr>
          <a:xfrm>
            <a:off x="16827177" y="11156353"/>
            <a:ext cx="5715001" cy="636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>
            <a:lvl1pPr algn="l" defTabSz="825500">
              <a:lnSpc>
                <a:spcPct val="150000"/>
              </a:lnSpc>
              <a:defRPr sz="2200" b="1" spc="44">
                <a:solidFill>
                  <a:srgbClr val="8B8C8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session을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이용하여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사용자를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구분합니다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33" name="POINT 4: 로그인 및 회원가입"/>
          <p:cNvSpPr txBox="1"/>
          <p:nvPr/>
        </p:nvSpPr>
        <p:spPr>
          <a:xfrm>
            <a:off x="16822679" y="10442919"/>
            <a:ext cx="4768406" cy="613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82987" tIns="82987" rIns="82987" bIns="82987">
            <a:spAutoFit/>
          </a:bodyPr>
          <a:lstStyle>
            <a:lvl1pPr algn="l" defTabSz="825500">
              <a:lnSpc>
                <a:spcPct val="110000"/>
              </a:lnSpc>
              <a:defRPr sz="2800" b="1" spc="56">
                <a:solidFill>
                  <a:srgbClr val="53535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POINT 4: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로그인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및</a:t>
            </a:r>
            <a:r>
              <a:rPr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회원가입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34" name="원"/>
          <p:cNvSpPr/>
          <p:nvPr/>
        </p:nvSpPr>
        <p:spPr>
          <a:xfrm>
            <a:off x="14765599" y="10237027"/>
            <a:ext cx="1651001" cy="1651001"/>
          </a:xfrm>
          <a:prstGeom prst="ellipse">
            <a:avLst/>
          </a:prstGeom>
          <a:solidFill>
            <a:srgbClr val="E9E9E9"/>
          </a:solidFill>
          <a:ln w="12700">
            <a:miter lim="400000"/>
          </a:ln>
        </p:spPr>
        <p:txBody>
          <a:bodyPr lIns="82987" tIns="82987" rIns="82987" bIns="82987" anchor="ctr"/>
          <a:lstStyle/>
          <a:p>
            <a:pPr algn="l" defTabSz="825500">
              <a:lnSpc>
                <a:spcPct val="150000"/>
              </a:lnSpc>
              <a:defRPr sz="2200" b="1" spc="44">
                <a:solidFill>
                  <a:srgbClr val="7E7AFC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335" name="crud.png" descr="cru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25400" y="2782492"/>
            <a:ext cx="832999" cy="832999"/>
          </a:xfrm>
          <a:prstGeom prst="rect">
            <a:avLst/>
          </a:prstGeom>
          <a:ln w="12700">
            <a:miter lim="400000"/>
          </a:ln>
        </p:spPr>
      </p:pic>
      <p:pic>
        <p:nvPicPr>
          <p:cNvPr id="336" name="paging.png" descr="pagin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74600" y="5456601"/>
            <a:ext cx="832999" cy="833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37" name="comment.png" descr="comment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74600" y="8033315"/>
            <a:ext cx="832999" cy="833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38" name="login.png" descr="login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212700" y="10646027"/>
            <a:ext cx="832999" cy="832999"/>
          </a:xfrm>
          <a:prstGeom prst="rect">
            <a:avLst/>
          </a:prstGeom>
          <a:ln w="12700">
            <a:miter lim="400000"/>
          </a:ln>
        </p:spPr>
      </p:pic>
      <p:sp>
        <p:nvSpPr>
          <p:cNvPr id="339" name="Spring 활용"/>
          <p:cNvSpPr txBox="1"/>
          <p:nvPr/>
        </p:nvSpPr>
        <p:spPr>
          <a:xfrm>
            <a:off x="1752242" y="6440074"/>
            <a:ext cx="2200972" cy="6452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82987" tIns="82987" rIns="82987" bIns="82987">
            <a:spAutoFit/>
          </a:bodyPr>
          <a:lstStyle>
            <a:lvl1pPr algn="l" defTabSz="825500">
              <a:lnSpc>
                <a:spcPct val="110000"/>
              </a:lnSpc>
              <a:defRPr sz="3000" b="1" spc="59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>
                <a:solidFill>
                  <a:srgbClr val="03132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Spring </a:t>
            </a:r>
            <a:r>
              <a:rPr dirty="0" err="1">
                <a:solidFill>
                  <a:srgbClr val="03132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활용</a:t>
            </a:r>
            <a:endParaRPr dirty="0">
              <a:solidFill>
                <a:srgbClr val="03132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24" name="개발환경">
            <a:extLst>
              <a:ext uri="{FF2B5EF4-FFF2-40B4-BE49-F238E27FC236}">
                <a16:creationId xmlns:a16="http://schemas.microsoft.com/office/drawing/2014/main" id="{C49F8BFD-BBB2-1940-896D-EC10810BC022}"/>
              </a:ext>
            </a:extLst>
          </p:cNvPr>
          <p:cNvSpPr txBox="1"/>
          <p:nvPr/>
        </p:nvSpPr>
        <p:spPr>
          <a:xfrm>
            <a:off x="1646812" y="2536696"/>
            <a:ext cx="3358135" cy="3752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82987" tIns="82987" rIns="82987" bIns="82987"/>
          <a:lstStyle>
            <a:lvl1pPr algn="l" defTabSz="825500">
              <a:lnSpc>
                <a:spcPct val="100000"/>
              </a:lnSpc>
              <a:defRPr sz="12000" b="1">
                <a:solidFill>
                  <a:srgbClr val="04132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ko-KR" altLang="en-US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목표기능</a:t>
            </a:r>
            <a:endParaRPr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40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40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174</Words>
  <Application>Microsoft Macintosh PowerPoint</Application>
  <PresentationFormat>사용자 지정</PresentationFormat>
  <Paragraphs>75</Paragraphs>
  <Slides>15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15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31" baseType="lpstr">
      <vt:lpstr>Noto Sans KR</vt:lpstr>
      <vt:lpstr>Canela Text Regular</vt:lpstr>
      <vt:lpstr>나눔명조</vt:lpstr>
      <vt:lpstr>Source Sans Pro SemiBold</vt:lpstr>
      <vt:lpstr>Quentin</vt:lpstr>
      <vt:lpstr>Helvetica</vt:lpstr>
      <vt:lpstr>Avenir Next Medium</vt:lpstr>
      <vt:lpstr>Canela Bold</vt:lpstr>
      <vt:lpstr>Helvetica Neue</vt:lpstr>
      <vt:lpstr>Canela Deck Regular</vt:lpstr>
      <vt:lpstr>Avenir Next Regular</vt:lpstr>
      <vt:lpstr>AvenirNext-DemiBold</vt:lpstr>
      <vt:lpstr>Source Sans Pro</vt:lpstr>
      <vt:lpstr>Libre Caslon Display Regular</vt:lpstr>
      <vt:lpstr>Canela Regular</vt:lpstr>
      <vt:lpstr>23_ClassicWhite</vt:lpstr>
      <vt:lpstr>자유게시판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프로젝트 과정</vt:lpstr>
      <vt:lpstr>PowerPoint 프레젠테이션</vt:lpstr>
      <vt:lpstr>PowerPoint 프레젠테이션</vt:lpstr>
      <vt:lpstr>ERD</vt:lpstr>
      <vt:lpstr>UML</vt:lpstr>
      <vt:lpstr>UML</vt:lpstr>
      <vt:lpstr>시연</vt:lpstr>
      <vt:lpstr>PowerPoint 프레젠테이션</vt:lpstr>
      <vt:lpstr>Kim yoonjin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자유게시판</dc:title>
  <cp:lastModifiedBy>김윤진</cp:lastModifiedBy>
  <cp:revision>2</cp:revision>
  <dcterms:modified xsi:type="dcterms:W3CDTF">2021-05-14T09:38:49Z</dcterms:modified>
</cp:coreProperties>
</file>